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7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8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9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0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1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2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3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4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5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6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27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28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29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30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31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34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50"/>
  </p:notesMasterIdLst>
  <p:sldIdLst>
    <p:sldId id="316" r:id="rId6"/>
    <p:sldId id="331" r:id="rId7"/>
    <p:sldId id="256" r:id="rId8"/>
    <p:sldId id="329" r:id="rId9"/>
    <p:sldId id="330" r:id="rId10"/>
    <p:sldId id="261" r:id="rId11"/>
    <p:sldId id="342" r:id="rId12"/>
    <p:sldId id="341" r:id="rId13"/>
    <p:sldId id="302" r:id="rId14"/>
    <p:sldId id="327" r:id="rId15"/>
    <p:sldId id="328" r:id="rId16"/>
    <p:sldId id="343" r:id="rId17"/>
    <p:sldId id="318" r:id="rId18"/>
    <p:sldId id="345" r:id="rId19"/>
    <p:sldId id="319" r:id="rId20"/>
    <p:sldId id="348" r:id="rId21"/>
    <p:sldId id="320" r:id="rId22"/>
    <p:sldId id="276" r:id="rId23"/>
    <p:sldId id="321" r:id="rId24"/>
    <p:sldId id="282" r:id="rId25"/>
    <p:sldId id="322" r:id="rId26"/>
    <p:sldId id="351" r:id="rId27"/>
    <p:sldId id="323" r:id="rId28"/>
    <p:sldId id="355" r:id="rId29"/>
    <p:sldId id="324" r:id="rId30"/>
    <p:sldId id="264" r:id="rId31"/>
    <p:sldId id="297" r:id="rId32"/>
    <p:sldId id="298" r:id="rId33"/>
    <p:sldId id="358" r:id="rId34"/>
    <p:sldId id="360" r:id="rId35"/>
    <p:sldId id="301" r:id="rId36"/>
    <p:sldId id="303" r:id="rId37"/>
    <p:sldId id="361" r:id="rId38"/>
    <p:sldId id="338" r:id="rId39"/>
    <p:sldId id="307" r:id="rId40"/>
    <p:sldId id="305" r:id="rId41"/>
    <p:sldId id="362" r:id="rId42"/>
    <p:sldId id="292" r:id="rId43"/>
    <p:sldId id="267" r:id="rId44"/>
    <p:sldId id="269" r:id="rId45"/>
    <p:sldId id="315" r:id="rId46"/>
    <p:sldId id="367" r:id="rId47"/>
    <p:sldId id="332" r:id="rId48"/>
    <p:sldId id="271" r:id="rId4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75D5"/>
    <a:srgbClr val="FFD685"/>
    <a:srgbClr val="FFE0C1"/>
    <a:srgbClr val="FFCC66"/>
    <a:srgbClr val="FFFFCC"/>
    <a:srgbClr val="FFFF99"/>
    <a:srgbClr val="0094DA"/>
    <a:srgbClr val="75BDE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Styl pośredni 1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33270" autoAdjust="0"/>
  </p:normalViewPr>
  <p:slideViewPr>
    <p:cSldViewPr snapToGrid="0">
      <p:cViewPr varScale="1">
        <p:scale>
          <a:sx n="19" d="100"/>
          <a:sy n="19" d="100"/>
        </p:scale>
        <p:origin x="156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292C76-24E7-47F8-ACE7-4500A5A8C491}" type="doc">
      <dgm:prSet loTypeId="urn:microsoft.com/office/officeart/2005/8/layout/cycle3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l-PL"/>
        </a:p>
      </dgm:t>
    </dgm:pt>
    <dgm:pt modelId="{F7AA377B-A89A-413E-A93E-35FCAB50D07C}">
      <dgm:prSet phldrT="[Tekst]" custT="1"/>
      <dgm:spPr>
        <a:solidFill>
          <a:schemeClr val="bg1">
            <a:lumMod val="6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powoduje alergie,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choroby układu oddechowego,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choroby układu krążenia,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nowotwory płuc, gardła i krtani,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przedwczesna śmierć</a:t>
          </a:r>
        </a:p>
      </dgm:t>
    </dgm:pt>
    <dgm:pt modelId="{F440ED2F-EEAD-4458-A8F3-8304700FBA03}" type="parTrans" cxnId="{CBBEE7DC-7500-4196-8E52-5216738B1B6B}">
      <dgm:prSet/>
      <dgm:spPr/>
      <dgm:t>
        <a:bodyPr/>
        <a:lstStyle/>
        <a:p>
          <a:endParaRPr lang="pl-PL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F4B90F-3D71-447F-9207-BEB6D3843182}" type="sibTrans" cxnId="{CBBEE7DC-7500-4196-8E52-5216738B1B6B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pl-PL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40522B-C4C9-4B82-917F-25AEA4B2B35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długotrwałe narażenie na oddziaływanie – </a:t>
          </a:r>
          <a:r>
            <a:rPr lang="pl-PL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krótsze życie Mazowszanina </a:t>
          </a:r>
          <a:br>
            <a:rPr lang="pl-PL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aż o 10 miesięcy</a:t>
          </a:r>
          <a:endParaRPr lang="pl-PL" sz="15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EE5BFA-A5DC-4546-8CFC-F0EA3E0CBF4C}" type="parTrans" cxnId="{AB69D62C-29AF-4E87-B446-0192423E646D}">
      <dgm:prSet/>
      <dgm:spPr/>
      <dgm:t>
        <a:bodyPr/>
        <a:lstStyle/>
        <a:p>
          <a:endParaRPr lang="pl-PL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5F8D0A-AC3D-46F4-A29A-FC79F839B863}" type="sibTrans" cxnId="{AB69D62C-29AF-4E87-B446-0192423E646D}">
      <dgm:prSet/>
      <dgm:spPr/>
      <dgm:t>
        <a:bodyPr/>
        <a:lstStyle/>
        <a:p>
          <a:endParaRPr lang="pl-PL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952A26-C7C7-4016-8028-60A54E0D63D2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szkodliwe oddziaływanie na roślinny, glebę i wodę (utrudniają fotosyntezę, zakwaszają wodę, powodują zanik składników odżywczych w glebie i obumieranie roślin)</a:t>
          </a:r>
        </a:p>
      </dgm:t>
    </dgm:pt>
    <dgm:pt modelId="{306667CE-E75C-4260-B80D-934ED19F218E}" type="parTrans" cxnId="{417C4A2E-EB14-4CE6-8DF2-F83F3FB6B975}">
      <dgm:prSet/>
      <dgm:spPr/>
      <dgm:t>
        <a:bodyPr/>
        <a:lstStyle/>
        <a:p>
          <a:endParaRPr lang="pl-PL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849623-A42D-4EBD-9656-85D58F8A55BA}" type="sibTrans" cxnId="{417C4A2E-EB14-4CE6-8DF2-F83F3FB6B975}">
      <dgm:prSet/>
      <dgm:spPr/>
      <dgm:t>
        <a:bodyPr/>
        <a:lstStyle/>
        <a:p>
          <a:endParaRPr lang="pl-PL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E03354-CB42-42B3-A471-EC429EC80A99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szczególnie niebezpieczny </a:t>
          </a:r>
          <a:b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jest pył PM2,5 - wnika </a:t>
          </a:r>
          <a:b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 pęcherzyków płucnych, </a:t>
          </a:r>
          <a:b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stamtąd do układu krążenia</a:t>
          </a:r>
        </a:p>
      </dgm:t>
    </dgm:pt>
    <dgm:pt modelId="{22C3C18C-972C-4909-AA0B-F8AB864115D2}" type="parTrans" cxnId="{95E0A268-99F9-46B3-BDAE-1FFED169D77D}">
      <dgm:prSet/>
      <dgm:spPr/>
      <dgm:t>
        <a:bodyPr/>
        <a:lstStyle/>
        <a:p>
          <a:endParaRPr lang="pl-PL"/>
        </a:p>
      </dgm:t>
    </dgm:pt>
    <dgm:pt modelId="{A9E7A60D-EA3F-4BFD-925D-27134589304D}" type="sibTrans" cxnId="{95E0A268-99F9-46B3-BDAE-1FFED169D77D}">
      <dgm:prSet/>
      <dgm:spPr/>
      <dgm:t>
        <a:bodyPr/>
        <a:lstStyle/>
        <a:p>
          <a:endParaRPr lang="pl-PL"/>
        </a:p>
      </dgm:t>
    </dgm:pt>
    <dgm:pt modelId="{9A814AA3-A283-44E5-9292-D22711B6350F}" type="pres">
      <dgm:prSet presAssocID="{BB292C76-24E7-47F8-ACE7-4500A5A8C491}" presName="Name0" presStyleCnt="0">
        <dgm:presLayoutVars>
          <dgm:dir/>
          <dgm:resizeHandles val="exact"/>
        </dgm:presLayoutVars>
      </dgm:prSet>
      <dgm:spPr/>
    </dgm:pt>
    <dgm:pt modelId="{EBA0793F-2B7C-4708-A7A8-89C7E21E3F58}" type="pres">
      <dgm:prSet presAssocID="{BB292C76-24E7-47F8-ACE7-4500A5A8C491}" presName="cycle" presStyleCnt="0"/>
      <dgm:spPr/>
    </dgm:pt>
    <dgm:pt modelId="{05613EFC-A1B8-40D3-A133-018944C435FB}" type="pres">
      <dgm:prSet presAssocID="{F7AA377B-A89A-413E-A93E-35FCAB50D07C}" presName="nodeFirstNode" presStyleLbl="node1" presStyleIdx="0" presStyleCnt="4" custScaleX="82053">
        <dgm:presLayoutVars>
          <dgm:bulletEnabled val="1"/>
        </dgm:presLayoutVars>
      </dgm:prSet>
      <dgm:spPr/>
    </dgm:pt>
    <dgm:pt modelId="{62B410BB-4E0F-4165-B584-D3274A0A209F}" type="pres">
      <dgm:prSet presAssocID="{F3F4B90F-3D71-447F-9207-BEB6D3843182}" presName="sibTransFirstNode" presStyleLbl="bgShp" presStyleIdx="0" presStyleCnt="1"/>
      <dgm:spPr/>
    </dgm:pt>
    <dgm:pt modelId="{77D0A1E1-BA2B-43DF-AAAC-D1B143A0DEF7}" type="pres">
      <dgm:prSet presAssocID="{CC40522B-C4C9-4B82-917F-25AEA4B2B356}" presName="nodeFollowingNodes" presStyleLbl="node1" presStyleIdx="1" presStyleCnt="4" custScaleX="74735" custScaleY="89090" custRadScaleRad="165697">
        <dgm:presLayoutVars>
          <dgm:bulletEnabled val="1"/>
        </dgm:presLayoutVars>
      </dgm:prSet>
      <dgm:spPr/>
    </dgm:pt>
    <dgm:pt modelId="{B9DA0473-3380-4F59-8DE1-868423785692}" type="pres">
      <dgm:prSet presAssocID="{07E03354-CB42-42B3-A471-EC429EC80A99}" presName="nodeFollowingNodes" presStyleLbl="node1" presStyleIdx="2" presStyleCnt="4" custScaleX="79112" custScaleY="89090" custRadScaleRad="185619" custRadScaleInc="-422">
        <dgm:presLayoutVars>
          <dgm:bulletEnabled val="1"/>
        </dgm:presLayoutVars>
      </dgm:prSet>
      <dgm:spPr/>
    </dgm:pt>
    <dgm:pt modelId="{F2B73D96-0F37-480E-8E1D-666AD91426F4}" type="pres">
      <dgm:prSet presAssocID="{57952A26-C7C7-4016-8028-60A54E0D63D2}" presName="nodeFollowingNodes" presStyleLbl="node1" presStyleIdx="3" presStyleCnt="4" custScaleX="77210" custScaleY="105894" custRadScaleRad="171845" custRadScaleInc="684">
        <dgm:presLayoutVars>
          <dgm:bulletEnabled val="1"/>
        </dgm:presLayoutVars>
      </dgm:prSet>
      <dgm:spPr/>
    </dgm:pt>
  </dgm:ptLst>
  <dgm:cxnLst>
    <dgm:cxn modelId="{AB69D62C-29AF-4E87-B446-0192423E646D}" srcId="{BB292C76-24E7-47F8-ACE7-4500A5A8C491}" destId="{CC40522B-C4C9-4B82-917F-25AEA4B2B356}" srcOrd="1" destOrd="0" parTransId="{B3EE5BFA-A5DC-4546-8CFC-F0EA3E0CBF4C}" sibTransId="{EC5F8D0A-AC3D-46F4-A29A-FC79F839B863}"/>
    <dgm:cxn modelId="{417C4A2E-EB14-4CE6-8DF2-F83F3FB6B975}" srcId="{BB292C76-24E7-47F8-ACE7-4500A5A8C491}" destId="{57952A26-C7C7-4016-8028-60A54E0D63D2}" srcOrd="3" destOrd="0" parTransId="{306667CE-E75C-4260-B80D-934ED19F218E}" sibTransId="{B5849623-A42D-4EBD-9656-85D58F8A55BA}"/>
    <dgm:cxn modelId="{5504CF38-3F1B-4FD6-AD6D-EC463ECC5425}" type="presOf" srcId="{F3F4B90F-3D71-447F-9207-BEB6D3843182}" destId="{62B410BB-4E0F-4165-B584-D3274A0A209F}" srcOrd="0" destOrd="0" presId="urn:microsoft.com/office/officeart/2005/8/layout/cycle3"/>
    <dgm:cxn modelId="{95E0A268-99F9-46B3-BDAE-1FFED169D77D}" srcId="{BB292C76-24E7-47F8-ACE7-4500A5A8C491}" destId="{07E03354-CB42-42B3-A471-EC429EC80A99}" srcOrd="2" destOrd="0" parTransId="{22C3C18C-972C-4909-AA0B-F8AB864115D2}" sibTransId="{A9E7A60D-EA3F-4BFD-925D-27134589304D}"/>
    <dgm:cxn modelId="{35B0365A-66A5-4918-83ED-DCDFCD49910E}" type="presOf" srcId="{CC40522B-C4C9-4B82-917F-25AEA4B2B356}" destId="{77D0A1E1-BA2B-43DF-AAAC-D1B143A0DEF7}" srcOrd="0" destOrd="0" presId="urn:microsoft.com/office/officeart/2005/8/layout/cycle3"/>
    <dgm:cxn modelId="{8AE95182-AF4B-47F2-9DFF-A4D6B982842B}" type="presOf" srcId="{BB292C76-24E7-47F8-ACE7-4500A5A8C491}" destId="{9A814AA3-A283-44E5-9292-D22711B6350F}" srcOrd="0" destOrd="0" presId="urn:microsoft.com/office/officeart/2005/8/layout/cycle3"/>
    <dgm:cxn modelId="{873002B1-44FB-4E3E-9BA3-40C59878C195}" type="presOf" srcId="{57952A26-C7C7-4016-8028-60A54E0D63D2}" destId="{F2B73D96-0F37-480E-8E1D-666AD91426F4}" srcOrd="0" destOrd="0" presId="urn:microsoft.com/office/officeart/2005/8/layout/cycle3"/>
    <dgm:cxn modelId="{22B719CB-7704-4D23-9982-C2691FF5A25E}" type="presOf" srcId="{07E03354-CB42-42B3-A471-EC429EC80A99}" destId="{B9DA0473-3380-4F59-8DE1-868423785692}" srcOrd="0" destOrd="0" presId="urn:microsoft.com/office/officeart/2005/8/layout/cycle3"/>
    <dgm:cxn modelId="{FC2676CF-5E2B-4A26-875D-0E1DE683BFE5}" type="presOf" srcId="{F7AA377B-A89A-413E-A93E-35FCAB50D07C}" destId="{05613EFC-A1B8-40D3-A133-018944C435FB}" srcOrd="0" destOrd="0" presId="urn:microsoft.com/office/officeart/2005/8/layout/cycle3"/>
    <dgm:cxn modelId="{CBBEE7DC-7500-4196-8E52-5216738B1B6B}" srcId="{BB292C76-24E7-47F8-ACE7-4500A5A8C491}" destId="{F7AA377B-A89A-413E-A93E-35FCAB50D07C}" srcOrd="0" destOrd="0" parTransId="{F440ED2F-EEAD-4458-A8F3-8304700FBA03}" sibTransId="{F3F4B90F-3D71-447F-9207-BEB6D3843182}"/>
    <dgm:cxn modelId="{F3E5B07E-28D2-4622-8253-530372E5844A}" type="presParOf" srcId="{9A814AA3-A283-44E5-9292-D22711B6350F}" destId="{EBA0793F-2B7C-4708-A7A8-89C7E21E3F58}" srcOrd="0" destOrd="0" presId="urn:microsoft.com/office/officeart/2005/8/layout/cycle3"/>
    <dgm:cxn modelId="{618421DF-4230-4150-8D76-A566CCC8C33A}" type="presParOf" srcId="{EBA0793F-2B7C-4708-A7A8-89C7E21E3F58}" destId="{05613EFC-A1B8-40D3-A133-018944C435FB}" srcOrd="0" destOrd="0" presId="urn:microsoft.com/office/officeart/2005/8/layout/cycle3"/>
    <dgm:cxn modelId="{4884059E-01F7-404A-A713-EAAE4DE808AF}" type="presParOf" srcId="{EBA0793F-2B7C-4708-A7A8-89C7E21E3F58}" destId="{62B410BB-4E0F-4165-B584-D3274A0A209F}" srcOrd="1" destOrd="0" presId="urn:microsoft.com/office/officeart/2005/8/layout/cycle3"/>
    <dgm:cxn modelId="{CB524B5B-B9FD-4DE1-A4FB-E22C040DCB02}" type="presParOf" srcId="{EBA0793F-2B7C-4708-A7A8-89C7E21E3F58}" destId="{77D0A1E1-BA2B-43DF-AAAC-D1B143A0DEF7}" srcOrd="2" destOrd="0" presId="urn:microsoft.com/office/officeart/2005/8/layout/cycle3"/>
    <dgm:cxn modelId="{0C233A0F-0C25-495A-A24B-A4E6FB3B79CE}" type="presParOf" srcId="{EBA0793F-2B7C-4708-A7A8-89C7E21E3F58}" destId="{B9DA0473-3380-4F59-8DE1-868423785692}" srcOrd="3" destOrd="0" presId="urn:microsoft.com/office/officeart/2005/8/layout/cycle3"/>
    <dgm:cxn modelId="{90CA8290-84F5-4B2A-B11E-2941CF5F9D1A}" type="presParOf" srcId="{EBA0793F-2B7C-4708-A7A8-89C7E21E3F58}" destId="{F2B73D96-0F37-480E-8E1D-666AD91426F4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D65A9D-54EA-4F7E-8082-8E56473157C0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4D3D5113-9573-44D1-81EF-415FA90C1901}">
      <dgm:prSet phldrT="[Tekst]" custT="1"/>
      <dgm:spPr/>
      <dgm:t>
        <a:bodyPr/>
        <a:lstStyle/>
        <a:p>
          <a:pPr algn="ctr">
            <a:spcAft>
              <a:spcPts val="600"/>
            </a:spcAft>
          </a:pPr>
          <a:r>
            <a:rPr lang="pl-PL" sz="3600" dirty="0"/>
            <a:t>Ograniczenie niskiej emisji</a:t>
          </a:r>
        </a:p>
        <a:p>
          <a:pPr algn="ctr">
            <a:spcAft>
              <a:spcPts val="600"/>
            </a:spcAft>
          </a:pPr>
          <a:r>
            <a:rPr lang="pl-PL" sz="2000" dirty="0"/>
            <a:t>(inwentaryzacja</a:t>
          </a:r>
          <a:br>
            <a:rPr lang="pl-PL" sz="2000" dirty="0"/>
          </a:br>
          <a:r>
            <a:rPr lang="pl-PL" sz="2000" dirty="0"/>
            <a:t>+wymiana kotłów)</a:t>
          </a:r>
        </a:p>
      </dgm:t>
    </dgm:pt>
    <dgm:pt modelId="{4B7304C3-62E8-4584-8163-840DD1FD9F3F}" type="parTrans" cxnId="{9CB6649B-4BD6-4D06-871A-ACA43C0E2962}">
      <dgm:prSet/>
      <dgm:spPr/>
      <dgm:t>
        <a:bodyPr/>
        <a:lstStyle/>
        <a:p>
          <a:endParaRPr lang="pl-PL"/>
        </a:p>
      </dgm:t>
    </dgm:pt>
    <dgm:pt modelId="{F58E5839-0152-4A1C-A762-AF0861684A1B}" type="sibTrans" cxnId="{9CB6649B-4BD6-4D06-871A-ACA43C0E2962}">
      <dgm:prSet/>
      <dgm:spPr/>
      <dgm:t>
        <a:bodyPr/>
        <a:lstStyle/>
        <a:p>
          <a:endParaRPr lang="pl-PL"/>
        </a:p>
      </dgm:t>
    </dgm:pt>
    <dgm:pt modelId="{1D6DBA21-FD49-4C98-B91E-5D14848FA59A}">
      <dgm:prSet phldrT="[Tekst]" custT="1"/>
      <dgm:spPr/>
      <dgm:t>
        <a:bodyPr/>
        <a:lstStyle/>
        <a:p>
          <a:pPr algn="ctr" rtl="0"/>
          <a:r>
            <a:rPr lang="pl-PL" sz="2400" dirty="0"/>
            <a:t>Czyszczenie ulic</a:t>
          </a:r>
          <a:r>
            <a:rPr lang="pl-PL" sz="2400" dirty="0">
              <a:latin typeface="Arial" panose="020B0604020202020204"/>
            </a:rPr>
            <a:t> </a:t>
          </a:r>
          <a:br>
            <a:rPr lang="pl-PL" sz="2400" dirty="0">
              <a:latin typeface="Arial" panose="020B0604020202020204"/>
            </a:rPr>
          </a:br>
          <a:r>
            <a:rPr lang="pl-PL" sz="2400" dirty="0"/>
            <a:t>i zakaz</a:t>
          </a:r>
          <a:r>
            <a:rPr lang="pl-PL" sz="2400" dirty="0">
              <a:latin typeface="Arial" panose="020B0604020202020204"/>
            </a:rPr>
            <a:t> </a:t>
          </a:r>
          <a:r>
            <a:rPr lang="pl-PL" sz="2400" dirty="0"/>
            <a:t> używania dmuchaw</a:t>
          </a:r>
          <a:endParaRPr lang="pl-PL" sz="2400" dirty="0">
            <a:latin typeface="Arial" panose="020B0604020202020204"/>
          </a:endParaRPr>
        </a:p>
      </dgm:t>
    </dgm:pt>
    <dgm:pt modelId="{1F301F8C-179C-4521-A31A-E7089F518AB9}" type="parTrans" cxnId="{9A4F94CD-0FA7-4702-834B-23C85A1E650B}">
      <dgm:prSet/>
      <dgm:spPr/>
      <dgm:t>
        <a:bodyPr/>
        <a:lstStyle/>
        <a:p>
          <a:endParaRPr lang="pl-PL"/>
        </a:p>
      </dgm:t>
    </dgm:pt>
    <dgm:pt modelId="{25A8865A-1003-4578-88BA-D3BBA74BC4F7}" type="sibTrans" cxnId="{9A4F94CD-0FA7-4702-834B-23C85A1E650B}">
      <dgm:prSet/>
      <dgm:spPr/>
      <dgm:t>
        <a:bodyPr/>
        <a:lstStyle/>
        <a:p>
          <a:endParaRPr lang="pl-PL"/>
        </a:p>
      </dgm:t>
    </dgm:pt>
    <dgm:pt modelId="{86EC6CAB-E9BF-4AE7-A613-7CEABEDBF674}" type="pres">
      <dgm:prSet presAssocID="{84D65A9D-54EA-4F7E-8082-8E56473157C0}" presName="linear" presStyleCnt="0">
        <dgm:presLayoutVars>
          <dgm:animLvl val="lvl"/>
          <dgm:resizeHandles val="exact"/>
        </dgm:presLayoutVars>
      </dgm:prSet>
      <dgm:spPr/>
    </dgm:pt>
    <dgm:pt modelId="{48D16447-4A95-4520-A592-128D7D6B12EB}" type="pres">
      <dgm:prSet presAssocID="{4D3D5113-9573-44D1-81EF-415FA90C1901}" presName="parentText" presStyleLbl="node1" presStyleIdx="0" presStyleCnt="2" custScaleY="240900">
        <dgm:presLayoutVars>
          <dgm:chMax val="0"/>
          <dgm:bulletEnabled val="1"/>
        </dgm:presLayoutVars>
      </dgm:prSet>
      <dgm:spPr/>
    </dgm:pt>
    <dgm:pt modelId="{C2990C51-578D-4FE9-A5DB-3EFC71CC6666}" type="pres">
      <dgm:prSet presAssocID="{F58E5839-0152-4A1C-A762-AF0861684A1B}" presName="spacer" presStyleCnt="0"/>
      <dgm:spPr/>
    </dgm:pt>
    <dgm:pt modelId="{DACDB6BD-5A23-423E-86F1-48588AF9F47A}" type="pres">
      <dgm:prSet presAssocID="{1D6DBA21-FD49-4C98-B91E-5D14848FA59A}" presName="parentText" presStyleLbl="node1" presStyleIdx="1" presStyleCnt="2" custScaleY="134688">
        <dgm:presLayoutVars>
          <dgm:chMax val="0"/>
          <dgm:bulletEnabled val="1"/>
        </dgm:presLayoutVars>
      </dgm:prSet>
      <dgm:spPr/>
    </dgm:pt>
  </dgm:ptLst>
  <dgm:cxnLst>
    <dgm:cxn modelId="{DE0A121A-491A-414F-A33B-5C129A7AA36D}" type="presOf" srcId="{84D65A9D-54EA-4F7E-8082-8E56473157C0}" destId="{86EC6CAB-E9BF-4AE7-A613-7CEABEDBF674}" srcOrd="0" destOrd="0" presId="urn:microsoft.com/office/officeart/2005/8/layout/vList2"/>
    <dgm:cxn modelId="{8C4EB720-D8EE-4664-B5BD-B23868F084AB}" type="presOf" srcId="{4D3D5113-9573-44D1-81EF-415FA90C1901}" destId="{48D16447-4A95-4520-A592-128D7D6B12EB}" srcOrd="0" destOrd="0" presId="urn:microsoft.com/office/officeart/2005/8/layout/vList2"/>
    <dgm:cxn modelId="{9CB6649B-4BD6-4D06-871A-ACA43C0E2962}" srcId="{84D65A9D-54EA-4F7E-8082-8E56473157C0}" destId="{4D3D5113-9573-44D1-81EF-415FA90C1901}" srcOrd="0" destOrd="0" parTransId="{4B7304C3-62E8-4584-8163-840DD1FD9F3F}" sibTransId="{F58E5839-0152-4A1C-A762-AF0861684A1B}"/>
    <dgm:cxn modelId="{50D5B2A7-019E-4B89-9822-425886322FE2}" type="presOf" srcId="{1D6DBA21-FD49-4C98-B91E-5D14848FA59A}" destId="{DACDB6BD-5A23-423E-86F1-48588AF9F47A}" srcOrd="0" destOrd="0" presId="urn:microsoft.com/office/officeart/2005/8/layout/vList2"/>
    <dgm:cxn modelId="{9A4F94CD-0FA7-4702-834B-23C85A1E650B}" srcId="{84D65A9D-54EA-4F7E-8082-8E56473157C0}" destId="{1D6DBA21-FD49-4C98-B91E-5D14848FA59A}" srcOrd="1" destOrd="0" parTransId="{1F301F8C-179C-4521-A31A-E7089F518AB9}" sibTransId="{25A8865A-1003-4578-88BA-D3BBA74BC4F7}"/>
    <dgm:cxn modelId="{B1E8D048-B1B4-4A0E-BF74-46256D73BA64}" type="presParOf" srcId="{86EC6CAB-E9BF-4AE7-A613-7CEABEDBF674}" destId="{48D16447-4A95-4520-A592-128D7D6B12EB}" srcOrd="0" destOrd="0" presId="urn:microsoft.com/office/officeart/2005/8/layout/vList2"/>
    <dgm:cxn modelId="{17FCFF1F-76FC-4847-9B6F-93002C8ED0AA}" type="presParOf" srcId="{86EC6CAB-E9BF-4AE7-A613-7CEABEDBF674}" destId="{C2990C51-578D-4FE9-A5DB-3EFC71CC6666}" srcOrd="1" destOrd="0" presId="urn:microsoft.com/office/officeart/2005/8/layout/vList2"/>
    <dgm:cxn modelId="{C5357F5F-CFAF-4B41-A64E-F735F6B1CFB1}" type="presParOf" srcId="{86EC6CAB-E9BF-4AE7-A613-7CEABEDBF674}" destId="{DACDB6BD-5A23-423E-86F1-48588AF9F47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332D4F0-855B-44C5-8743-5BAA089C285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l-PL"/>
        </a:p>
      </dgm:t>
    </dgm:pt>
    <dgm:pt modelId="{CF3AD7DB-1EC7-46C0-9264-DF4EEC3F7103}">
      <dgm:prSet phldrT="[Tekst]" custT="1"/>
      <dgm:spPr/>
      <dgm:t>
        <a:bodyPr/>
        <a:lstStyle/>
        <a:p>
          <a:pPr rtl="0"/>
          <a:r>
            <a:rPr lang="pl-PL" sz="1800" b="1" dirty="0">
              <a:solidFill>
                <a:schemeClr val="tx1"/>
              </a:solidFill>
              <a:latin typeface="+mn-lt"/>
            </a:rPr>
            <a:t>termin</a:t>
          </a:r>
          <a:r>
            <a:rPr lang="pl-PL" sz="1800" dirty="0">
              <a:solidFill>
                <a:schemeClr val="tx1"/>
              </a:solidFill>
              <a:latin typeface="+mn-lt"/>
            </a:rPr>
            <a:t> - 31 grudnia 2021 r., coroczna aktualizacja</a:t>
          </a:r>
        </a:p>
      </dgm:t>
    </dgm:pt>
    <dgm:pt modelId="{D65472BE-2F70-4427-8A83-E4905677A618}" type="parTrans" cxnId="{EB38215C-C75A-4585-A00C-279039F4E930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B6E7FA0D-2596-4357-8A77-EC968D47A983}" type="sibTrans" cxnId="{EB38215C-C75A-4585-A00C-279039F4E930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941F3766-F987-4D1A-9A07-D641565AB0EB}">
      <dgm:prSet phldrT="[Tekst]" custT="1"/>
      <dgm:spPr/>
      <dgm:t>
        <a:bodyPr/>
        <a:lstStyle/>
        <a:p>
          <a:pPr rtl="0"/>
          <a:r>
            <a:rPr lang="pl-PL" sz="1800" b="1" dirty="0">
              <a:solidFill>
                <a:schemeClr val="tx1"/>
              </a:solidFill>
              <a:latin typeface="+mn-lt"/>
            </a:rPr>
            <a:t>Cel</a:t>
          </a:r>
          <a:r>
            <a:rPr lang="pl-PL" sz="1800" dirty="0">
              <a:solidFill>
                <a:schemeClr val="tx1"/>
              </a:solidFill>
              <a:latin typeface="+mn-lt"/>
            </a:rPr>
            <a:t> - jednoznaczne wskazanie wszystkich źródeł ciepła w każdym lokalu lub budynku ogrzewanym indywidualnie (kotłów, pieców, kominków, </a:t>
          </a:r>
          <a:r>
            <a:rPr lang="pl-PL" sz="1800" dirty="0" err="1">
              <a:solidFill>
                <a:schemeClr val="tx1"/>
              </a:solidFill>
              <a:latin typeface="+mn-lt"/>
            </a:rPr>
            <a:t>oze</a:t>
          </a:r>
          <a:r>
            <a:rPr lang="pl-PL" sz="1800" dirty="0">
              <a:solidFill>
                <a:schemeClr val="tx1"/>
              </a:solidFill>
              <a:latin typeface="+mn-lt"/>
            </a:rPr>
            <a:t>)</a:t>
          </a:r>
        </a:p>
      </dgm:t>
    </dgm:pt>
    <dgm:pt modelId="{B50C03FB-5E92-43F2-A679-0653255C8B5E}" type="parTrans" cxnId="{5341D1AA-4806-4B69-BE68-B82B6C3E1F9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4DEF407-6DBA-4341-AC39-CE4FDEDA8C98}" type="sibTrans" cxnId="{5341D1AA-4806-4B69-BE68-B82B6C3E1F9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CD98E0E-5660-42B1-B32B-0B8C1524BC0C}">
      <dgm:prSet phldrT="[Tekst]" custT="1"/>
      <dgm:spPr/>
      <dgm:t>
        <a:bodyPr/>
        <a:lstStyle/>
        <a:p>
          <a:pPr rtl="0"/>
          <a:r>
            <a:rPr lang="pl-PL" sz="1800" dirty="0">
              <a:solidFill>
                <a:schemeClr val="tx1"/>
              </a:solidFill>
              <a:latin typeface="+mn-lt"/>
            </a:rPr>
            <a:t>Uwaga! Coroczna aktualizacja </a:t>
          </a:r>
          <a:r>
            <a:rPr lang="pl-PL" sz="1800" b="1" dirty="0">
              <a:solidFill>
                <a:schemeClr val="tx1"/>
              </a:solidFill>
              <a:latin typeface="+mn-lt"/>
            </a:rPr>
            <a:t>nie oznacza </a:t>
          </a:r>
          <a:r>
            <a:rPr lang="pl-PL" sz="1800" b="0" dirty="0">
              <a:solidFill>
                <a:schemeClr val="tx1"/>
              </a:solidFill>
              <a:latin typeface="+mn-lt"/>
            </a:rPr>
            <a:t>prowadzenia co roku od nowa inwentaryzacji </a:t>
          </a:r>
          <a:br>
            <a:rPr lang="pl-PL" sz="1800" dirty="0">
              <a:solidFill>
                <a:schemeClr val="tx1"/>
              </a:solidFill>
              <a:latin typeface="+mn-lt"/>
            </a:rPr>
          </a:br>
          <a:r>
            <a:rPr lang="pl-PL" sz="1800" dirty="0">
              <a:solidFill>
                <a:schemeClr val="tx1"/>
              </a:solidFill>
              <a:latin typeface="+mn-lt"/>
            </a:rPr>
            <a:t>– ma polegać na aktualizacji bazy danych utworzonej na potrzeby inwentaryzacji w miarę pozyskiwania informacji o wymianie źródeł ciepła w gminie</a:t>
          </a:r>
        </a:p>
      </dgm:t>
    </dgm:pt>
    <dgm:pt modelId="{4B545C9F-9C87-4E93-904B-2163A48B97CF}" type="parTrans" cxnId="{D3DF95FF-05BC-467D-A858-4C494D77CC8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A798846-5BC0-4FB9-83E2-A4696EBDC6FC}" type="sibTrans" cxnId="{D3DF95FF-05BC-467D-A858-4C494D77CC8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2E36EA1-73A1-462E-98FA-B3EB8E5C74A1}" type="pres">
      <dgm:prSet presAssocID="{4332D4F0-855B-44C5-8743-5BAA089C2855}" presName="Name0" presStyleCnt="0">
        <dgm:presLayoutVars>
          <dgm:chMax val="7"/>
          <dgm:chPref val="7"/>
          <dgm:dir/>
        </dgm:presLayoutVars>
      </dgm:prSet>
      <dgm:spPr/>
    </dgm:pt>
    <dgm:pt modelId="{6EF170B9-98C1-48D9-9F9B-C1CB13A16397}" type="pres">
      <dgm:prSet presAssocID="{4332D4F0-855B-44C5-8743-5BAA089C2855}" presName="Name1" presStyleCnt="0"/>
      <dgm:spPr/>
    </dgm:pt>
    <dgm:pt modelId="{DAC1E166-4345-49B4-94F2-62C2CE002494}" type="pres">
      <dgm:prSet presAssocID="{4332D4F0-855B-44C5-8743-5BAA089C2855}" presName="cycle" presStyleCnt="0"/>
      <dgm:spPr/>
    </dgm:pt>
    <dgm:pt modelId="{8FD74C4F-90A3-471A-91BB-B18E1C729607}" type="pres">
      <dgm:prSet presAssocID="{4332D4F0-855B-44C5-8743-5BAA089C2855}" presName="srcNode" presStyleLbl="node1" presStyleIdx="0" presStyleCnt="3"/>
      <dgm:spPr/>
    </dgm:pt>
    <dgm:pt modelId="{F97E06F4-CE84-4F13-B252-AFD2A46EAA2A}" type="pres">
      <dgm:prSet presAssocID="{4332D4F0-855B-44C5-8743-5BAA089C2855}" presName="conn" presStyleLbl="parChTrans1D2" presStyleIdx="0" presStyleCnt="1"/>
      <dgm:spPr/>
    </dgm:pt>
    <dgm:pt modelId="{6E096717-DAE4-48ED-8F91-D02E0382BFA3}" type="pres">
      <dgm:prSet presAssocID="{4332D4F0-855B-44C5-8743-5BAA089C2855}" presName="extraNode" presStyleLbl="node1" presStyleIdx="0" presStyleCnt="3"/>
      <dgm:spPr/>
    </dgm:pt>
    <dgm:pt modelId="{23598515-0D19-4013-B923-ABE99C5E939D}" type="pres">
      <dgm:prSet presAssocID="{4332D4F0-855B-44C5-8743-5BAA089C2855}" presName="dstNode" presStyleLbl="node1" presStyleIdx="0" presStyleCnt="3"/>
      <dgm:spPr/>
    </dgm:pt>
    <dgm:pt modelId="{63D31D16-4619-47FF-8E82-4D58C97A1D64}" type="pres">
      <dgm:prSet presAssocID="{CF3AD7DB-1EC7-46C0-9264-DF4EEC3F7103}" presName="text_1" presStyleLbl="node1" presStyleIdx="0" presStyleCnt="3">
        <dgm:presLayoutVars>
          <dgm:bulletEnabled val="1"/>
        </dgm:presLayoutVars>
      </dgm:prSet>
      <dgm:spPr/>
    </dgm:pt>
    <dgm:pt modelId="{65BBD452-9618-4100-9C74-A442464A3A62}" type="pres">
      <dgm:prSet presAssocID="{CF3AD7DB-1EC7-46C0-9264-DF4EEC3F7103}" presName="accent_1" presStyleCnt="0"/>
      <dgm:spPr/>
    </dgm:pt>
    <dgm:pt modelId="{A13A2750-00B2-487C-9D96-779B17FED34D}" type="pres">
      <dgm:prSet presAssocID="{CF3AD7DB-1EC7-46C0-9264-DF4EEC3F7103}" presName="accentRepeatNode" presStyleLbl="solidFgAcc1" presStyleIdx="0" presStyleCnt="3"/>
      <dgm:spPr/>
    </dgm:pt>
    <dgm:pt modelId="{C707ED40-9781-402F-A7C0-88EC51F4BB8D}" type="pres">
      <dgm:prSet presAssocID="{941F3766-F987-4D1A-9A07-D641565AB0EB}" presName="text_2" presStyleLbl="node1" presStyleIdx="1" presStyleCnt="3">
        <dgm:presLayoutVars>
          <dgm:bulletEnabled val="1"/>
        </dgm:presLayoutVars>
      </dgm:prSet>
      <dgm:spPr/>
    </dgm:pt>
    <dgm:pt modelId="{64DCFA46-49F6-43DB-8A3D-DAF23D18126F}" type="pres">
      <dgm:prSet presAssocID="{941F3766-F987-4D1A-9A07-D641565AB0EB}" presName="accent_2" presStyleCnt="0"/>
      <dgm:spPr/>
    </dgm:pt>
    <dgm:pt modelId="{E8D84AB3-9F31-4CB2-9135-959A40B09DFD}" type="pres">
      <dgm:prSet presAssocID="{941F3766-F987-4D1A-9A07-D641565AB0EB}" presName="accentRepeatNode" presStyleLbl="solidFgAcc1" presStyleIdx="1" presStyleCnt="3"/>
      <dgm:spPr/>
    </dgm:pt>
    <dgm:pt modelId="{F219B043-FACF-4DE4-B813-5FF832FE0CE0}" type="pres">
      <dgm:prSet presAssocID="{6CD98E0E-5660-42B1-B32B-0B8C1524BC0C}" presName="text_3" presStyleLbl="node1" presStyleIdx="2" presStyleCnt="3">
        <dgm:presLayoutVars>
          <dgm:bulletEnabled val="1"/>
        </dgm:presLayoutVars>
      </dgm:prSet>
      <dgm:spPr/>
    </dgm:pt>
    <dgm:pt modelId="{1ED94F73-4266-4D12-80BE-B852CCE45850}" type="pres">
      <dgm:prSet presAssocID="{6CD98E0E-5660-42B1-B32B-0B8C1524BC0C}" presName="accent_3" presStyleCnt="0"/>
      <dgm:spPr/>
    </dgm:pt>
    <dgm:pt modelId="{C4C18941-5878-4897-88C9-C9B077A4E91B}" type="pres">
      <dgm:prSet presAssocID="{6CD98E0E-5660-42B1-B32B-0B8C1524BC0C}" presName="accentRepeatNode" presStyleLbl="solidFgAcc1" presStyleIdx="2" presStyleCnt="3"/>
      <dgm:spPr/>
    </dgm:pt>
  </dgm:ptLst>
  <dgm:cxnLst>
    <dgm:cxn modelId="{EC35CA02-FB54-4BB0-887B-7206A56A0983}" type="presOf" srcId="{941F3766-F987-4D1A-9A07-D641565AB0EB}" destId="{C707ED40-9781-402F-A7C0-88EC51F4BB8D}" srcOrd="0" destOrd="0" presId="urn:microsoft.com/office/officeart/2008/layout/VerticalCurvedList"/>
    <dgm:cxn modelId="{EB38215C-C75A-4585-A00C-279039F4E930}" srcId="{4332D4F0-855B-44C5-8743-5BAA089C2855}" destId="{CF3AD7DB-1EC7-46C0-9264-DF4EEC3F7103}" srcOrd="0" destOrd="0" parTransId="{D65472BE-2F70-4427-8A83-E4905677A618}" sibTransId="{B6E7FA0D-2596-4357-8A77-EC968D47A983}"/>
    <dgm:cxn modelId="{DB57297D-EB54-45DD-9B57-C6816F08C88D}" type="presOf" srcId="{B6E7FA0D-2596-4357-8A77-EC968D47A983}" destId="{F97E06F4-CE84-4F13-B252-AFD2A46EAA2A}" srcOrd="0" destOrd="0" presId="urn:microsoft.com/office/officeart/2008/layout/VerticalCurvedList"/>
    <dgm:cxn modelId="{D11BEA8C-5A73-4216-B60E-72BE716CA6D5}" type="presOf" srcId="{4332D4F0-855B-44C5-8743-5BAA089C2855}" destId="{F2E36EA1-73A1-462E-98FA-B3EB8E5C74A1}" srcOrd="0" destOrd="0" presId="urn:microsoft.com/office/officeart/2008/layout/VerticalCurvedList"/>
    <dgm:cxn modelId="{6A88F696-2453-43A9-AD5C-C41F95113B88}" type="presOf" srcId="{6CD98E0E-5660-42B1-B32B-0B8C1524BC0C}" destId="{F219B043-FACF-4DE4-B813-5FF832FE0CE0}" srcOrd="0" destOrd="0" presId="urn:microsoft.com/office/officeart/2008/layout/VerticalCurvedList"/>
    <dgm:cxn modelId="{5341D1AA-4806-4B69-BE68-B82B6C3E1F9C}" srcId="{4332D4F0-855B-44C5-8743-5BAA089C2855}" destId="{941F3766-F987-4D1A-9A07-D641565AB0EB}" srcOrd="1" destOrd="0" parTransId="{B50C03FB-5E92-43F2-A679-0653255C8B5E}" sibTransId="{24DEF407-6DBA-4341-AC39-CE4FDEDA8C98}"/>
    <dgm:cxn modelId="{533C1ECD-DF76-4FFB-B594-E070997CCE79}" type="presOf" srcId="{CF3AD7DB-1EC7-46C0-9264-DF4EEC3F7103}" destId="{63D31D16-4619-47FF-8E82-4D58C97A1D64}" srcOrd="0" destOrd="0" presId="urn:microsoft.com/office/officeart/2008/layout/VerticalCurvedList"/>
    <dgm:cxn modelId="{D3DF95FF-05BC-467D-A858-4C494D77CC8C}" srcId="{4332D4F0-855B-44C5-8743-5BAA089C2855}" destId="{6CD98E0E-5660-42B1-B32B-0B8C1524BC0C}" srcOrd="2" destOrd="0" parTransId="{4B545C9F-9C87-4E93-904B-2163A48B97CF}" sibTransId="{EA798846-5BC0-4FB9-83E2-A4696EBDC6FC}"/>
    <dgm:cxn modelId="{16C40432-1C1F-46A8-B7B3-796E00F2C8D2}" type="presParOf" srcId="{F2E36EA1-73A1-462E-98FA-B3EB8E5C74A1}" destId="{6EF170B9-98C1-48D9-9F9B-C1CB13A16397}" srcOrd="0" destOrd="0" presId="urn:microsoft.com/office/officeart/2008/layout/VerticalCurvedList"/>
    <dgm:cxn modelId="{68CBC225-357D-437D-96ED-BC8EEF84FD6D}" type="presParOf" srcId="{6EF170B9-98C1-48D9-9F9B-C1CB13A16397}" destId="{DAC1E166-4345-49B4-94F2-62C2CE002494}" srcOrd="0" destOrd="0" presId="urn:microsoft.com/office/officeart/2008/layout/VerticalCurvedList"/>
    <dgm:cxn modelId="{EE21C44E-6A7F-4F55-8BD9-80CE9BD1CF74}" type="presParOf" srcId="{DAC1E166-4345-49B4-94F2-62C2CE002494}" destId="{8FD74C4F-90A3-471A-91BB-B18E1C729607}" srcOrd="0" destOrd="0" presId="urn:microsoft.com/office/officeart/2008/layout/VerticalCurvedList"/>
    <dgm:cxn modelId="{9DE91817-434F-4E56-9D8F-9A327CD8082D}" type="presParOf" srcId="{DAC1E166-4345-49B4-94F2-62C2CE002494}" destId="{F97E06F4-CE84-4F13-B252-AFD2A46EAA2A}" srcOrd="1" destOrd="0" presId="urn:microsoft.com/office/officeart/2008/layout/VerticalCurvedList"/>
    <dgm:cxn modelId="{F83FC3F2-5297-46B4-82B9-4CDFB43C225E}" type="presParOf" srcId="{DAC1E166-4345-49B4-94F2-62C2CE002494}" destId="{6E096717-DAE4-48ED-8F91-D02E0382BFA3}" srcOrd="2" destOrd="0" presId="urn:microsoft.com/office/officeart/2008/layout/VerticalCurvedList"/>
    <dgm:cxn modelId="{40E910D3-1DDC-43C5-A6AA-DB9BA5CC6691}" type="presParOf" srcId="{DAC1E166-4345-49B4-94F2-62C2CE002494}" destId="{23598515-0D19-4013-B923-ABE99C5E939D}" srcOrd="3" destOrd="0" presId="urn:microsoft.com/office/officeart/2008/layout/VerticalCurvedList"/>
    <dgm:cxn modelId="{50923CB9-0017-4A53-9C9B-805E7610BFE7}" type="presParOf" srcId="{6EF170B9-98C1-48D9-9F9B-C1CB13A16397}" destId="{63D31D16-4619-47FF-8E82-4D58C97A1D64}" srcOrd="1" destOrd="0" presId="urn:microsoft.com/office/officeart/2008/layout/VerticalCurvedList"/>
    <dgm:cxn modelId="{778FDA9F-2A6C-4CA5-9FA3-78E94EAEB436}" type="presParOf" srcId="{6EF170B9-98C1-48D9-9F9B-C1CB13A16397}" destId="{65BBD452-9618-4100-9C74-A442464A3A62}" srcOrd="2" destOrd="0" presId="urn:microsoft.com/office/officeart/2008/layout/VerticalCurvedList"/>
    <dgm:cxn modelId="{0B16BFBF-2BF2-4647-B1CC-A82DCB63D7C0}" type="presParOf" srcId="{65BBD452-9618-4100-9C74-A442464A3A62}" destId="{A13A2750-00B2-487C-9D96-779B17FED34D}" srcOrd="0" destOrd="0" presId="urn:microsoft.com/office/officeart/2008/layout/VerticalCurvedList"/>
    <dgm:cxn modelId="{799958F6-8F58-4673-903E-4423E95041A3}" type="presParOf" srcId="{6EF170B9-98C1-48D9-9F9B-C1CB13A16397}" destId="{C707ED40-9781-402F-A7C0-88EC51F4BB8D}" srcOrd="3" destOrd="0" presId="urn:microsoft.com/office/officeart/2008/layout/VerticalCurvedList"/>
    <dgm:cxn modelId="{F93FB79A-0A4E-495F-9926-89FC6AE697EB}" type="presParOf" srcId="{6EF170B9-98C1-48D9-9F9B-C1CB13A16397}" destId="{64DCFA46-49F6-43DB-8A3D-DAF23D18126F}" srcOrd="4" destOrd="0" presId="urn:microsoft.com/office/officeart/2008/layout/VerticalCurvedList"/>
    <dgm:cxn modelId="{A4045432-0069-423B-BDE8-E7F60A4FF110}" type="presParOf" srcId="{64DCFA46-49F6-43DB-8A3D-DAF23D18126F}" destId="{E8D84AB3-9F31-4CB2-9135-959A40B09DFD}" srcOrd="0" destOrd="0" presId="urn:microsoft.com/office/officeart/2008/layout/VerticalCurvedList"/>
    <dgm:cxn modelId="{B04B712F-784A-4A70-A7AE-E6F23F13354B}" type="presParOf" srcId="{6EF170B9-98C1-48D9-9F9B-C1CB13A16397}" destId="{F219B043-FACF-4DE4-B813-5FF832FE0CE0}" srcOrd="5" destOrd="0" presId="urn:microsoft.com/office/officeart/2008/layout/VerticalCurvedList"/>
    <dgm:cxn modelId="{A1ADF120-FE01-4405-A33C-A202B61E4BA2}" type="presParOf" srcId="{6EF170B9-98C1-48D9-9F9B-C1CB13A16397}" destId="{1ED94F73-4266-4D12-80BE-B852CCE45850}" srcOrd="6" destOrd="0" presId="urn:microsoft.com/office/officeart/2008/layout/VerticalCurvedList"/>
    <dgm:cxn modelId="{BE269C83-BFEA-40A4-A25E-A0D1A48E5162}" type="presParOf" srcId="{1ED94F73-4266-4D12-80BE-B852CCE45850}" destId="{C4C18941-5878-4897-88C9-C9B077A4E9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3EB8F25-5CDD-463F-96B8-0F78216D8BCF}" type="doc">
      <dgm:prSet loTypeId="urn:microsoft.com/office/officeart/2005/8/layout/process5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l-PL"/>
        </a:p>
      </dgm:t>
    </dgm:pt>
    <dgm:pt modelId="{B75ED068-AFD4-43EC-AB1A-E5BB005E3D8D}">
      <dgm:prSet custT="1"/>
      <dgm:spPr/>
      <dgm:t>
        <a:bodyPr/>
        <a:lstStyle/>
        <a:p>
          <a:pPr algn="l"/>
          <a:r>
            <a:rPr lang="pl-PL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wszystkie źródła ciepła w każdym lokalu lub budynku ogrzewanym indywidualnie</a:t>
          </a:r>
          <a:endParaRPr lang="pl-PL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D1D604-015F-411D-B0E6-7E7A3C3F516A}" type="parTrans" cxnId="{4B0AE0F9-DA50-42A4-BD51-333E4E4DB234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389394-2D00-49E8-A259-B1660D8A2896}" type="sibTrans" cxnId="{4B0AE0F9-DA50-42A4-BD51-333E4E4DB234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5CB306-45A3-4DD3-AF0F-014506C06735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Wybór metody</a:t>
          </a:r>
          <a:endParaRPr lang="pl-PL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DEA041-ABD4-46A5-9AFE-A814FE18F591}" type="parTrans" cxnId="{8B30F389-B929-4A76-B71B-4E266938C319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287E17-41AD-4938-B8DA-40ACBD1B7B00}" type="sibTrans" cxnId="{8B30F389-B929-4A76-B71B-4E266938C319}">
      <dgm:prSet custT="1"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F338B1-AD5A-4EE0-B892-C068FF600B4D}">
      <dgm:prSet custT="1"/>
      <dgm:spPr/>
      <dgm:t>
        <a:bodyPr/>
        <a:lstStyle/>
        <a:p>
          <a:pPr algn="l"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pl-PL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rejestrowa, </a:t>
          </a:r>
          <a:endParaRPr lang="pl-PL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B42838-BE4D-4AF1-83B7-1B91A9F0C963}" type="parTrans" cxnId="{4D107EC5-5A2B-4172-B55C-11D7973D03AC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564456-3D34-453C-98FB-CED3D8D95186}" type="sibTrans" cxnId="{4D107EC5-5A2B-4172-B55C-11D7973D03AC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063B53-8DBD-4BFD-8D6F-10FBEEEB72DB}">
      <dgm:prSet custT="1"/>
      <dgm:spPr/>
      <dgm:t>
        <a:bodyPr/>
        <a:lstStyle/>
        <a:p>
          <a:pPr algn="l"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pl-PL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wywiadu bezpośredniego, </a:t>
          </a:r>
          <a:endParaRPr lang="pl-PL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58C273-B3E2-4FE5-850A-F7225783693D}" type="parTrans" cxnId="{BD828311-6A20-45EF-80E1-C95845277BBF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F0F42C-FA56-41A9-A057-713CBF787A57}" type="sibTrans" cxnId="{BD828311-6A20-45EF-80E1-C95845277BBF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97C0B1-E1D2-432C-B083-1FDC4CA968BA}">
      <dgm:prSet custT="1"/>
      <dgm:spPr/>
      <dgm:t>
        <a:bodyPr/>
        <a:lstStyle/>
        <a:p>
          <a:pPr algn="l"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pl-PL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kombinowana, </a:t>
          </a:r>
          <a:endParaRPr lang="pl-PL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AF8F49-0754-45BE-A51C-3A3EED918E3C}" type="parTrans" cxnId="{55AD22D8-A59D-4E91-81A1-2A888FECEC76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416CF2-CEFD-451C-9118-EFDFDBEB959E}" type="sibTrans" cxnId="{55AD22D8-A59D-4E91-81A1-2A888FECEC76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02CA21-87CE-4A87-ACDE-A72B0BB6E8C5}">
      <dgm:prSet custT="1"/>
      <dgm:spPr/>
      <dgm:t>
        <a:bodyPr/>
        <a:lstStyle/>
        <a:p>
          <a:pPr algn="l"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pl-PL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inna, pozwalająca określić źródło</a:t>
          </a:r>
          <a:endParaRPr lang="pl-PL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EC470A-4784-4E5D-BAF3-3E6352E92C67}" type="parTrans" cxnId="{F5751ACD-A513-4F98-81F2-C8D85ED7DF52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DA5951-3F74-476A-BCB2-CC9F612A410C}" type="sibTrans" cxnId="{F5751ACD-A513-4F98-81F2-C8D85ED7DF52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09D9BB-D1E5-47CA-A769-AE7DF85C2A7D}">
      <dgm:prSet custT="1"/>
      <dgm:spPr/>
      <dgm:t>
        <a:bodyPr/>
        <a:lstStyle/>
        <a:p>
          <a:pPr algn="l"/>
          <a:r>
            <a:rPr lang="pl-PL" sz="1400" b="1" u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Użytkownik nie poddał się inwentaryzacji?</a:t>
          </a:r>
        </a:p>
      </dgm:t>
    </dgm:pt>
    <dgm:pt modelId="{35375A00-29A9-43AD-92D7-FCE7034E5390}" type="parTrans" cxnId="{ADD7A994-F0A8-41F1-8A44-3B8DFC1DA9BA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08FAAC-4058-49F4-A6E7-5A48CF3BE569}" type="sibTrans" cxnId="{ADD7A994-F0A8-41F1-8A44-3B8DFC1DA9BA}">
      <dgm:prSet custT="1"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954DEE-B7E7-4D84-A928-BAFE05DBDAA3}">
      <dgm:prSet custT="1"/>
      <dgm:spPr/>
      <dgm:t>
        <a:bodyPr anchor="ctr" anchorCtr="0"/>
        <a:lstStyle/>
        <a:p>
          <a:pPr algn="l">
            <a:buFont typeface="+mj-lt"/>
            <a:buAutoNum type="arabicPeriod"/>
          </a:pPr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30 września 2020 r.</a:t>
          </a:r>
          <a:endParaRPr lang="pl-PL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035772-B3EB-4CA0-904A-04A0F86BCFDE}" type="parTrans" cxnId="{D83C3B2D-29B1-4D72-9207-97303FA2F31B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D10253-06BF-4D83-B7C6-3766CC2ECBA0}" type="sibTrans" cxnId="{D83C3B2D-29B1-4D72-9207-97303FA2F31B}">
      <dgm:prSet custT="1"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C70246-FEED-423D-A4CE-E269C7E2BBA9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Coroczna aktualizacja bazy danych</a:t>
          </a:r>
        </a:p>
      </dgm:t>
    </dgm:pt>
    <dgm:pt modelId="{DEA3AEA1-7367-4F6C-A627-F6FA48B20CD0}" type="parTrans" cxnId="{5DCAC36F-5845-40B0-93A3-89E414A925C1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7836F5-7AA5-4063-A85B-105CFE686956}" type="sibTrans" cxnId="{5DCAC36F-5845-40B0-93A3-89E414A925C1}">
      <dgm:prSet custT="1"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7E33FA-391E-49D2-BDBB-52ED0840EE93}">
      <dgm:prSet custT="1"/>
      <dgm:spPr/>
      <dgm:t>
        <a:bodyPr/>
        <a:lstStyle/>
        <a:p>
          <a:pPr algn="l"/>
          <a:r>
            <a:rPr lang="pl-PL" sz="140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 sposób ogrzewania przyjmuje się najbardziej emisyjne źródło (bezklasowe)</a:t>
          </a:r>
        </a:p>
      </dgm:t>
    </dgm:pt>
    <dgm:pt modelId="{E92B7221-9574-4702-86F5-F110EB6D3BFA}" type="parTrans" cxnId="{25A24FC4-D97D-4395-84DE-44A2A4547248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BC6677-C43A-4A1F-8EE3-96BCF30C7403}" type="sibTrans" cxnId="{25A24FC4-D97D-4395-84DE-44A2A4547248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197A8C-3720-4899-84D8-4BBC8DB42ABC}">
      <dgm:prSet custT="1"/>
      <dgm:spPr/>
      <dgm:t>
        <a:bodyPr/>
        <a:lstStyle/>
        <a:p>
          <a:pPr algn="l"/>
          <a:r>
            <a:rPr lang="pl-PL" sz="1400" u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termin przekazania Zarządowi Województwa Mazowieckiego wyników inwentaryzacji</a:t>
          </a:r>
          <a:endParaRPr lang="pl-PL" sz="1400" u="non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D5C970-FB3B-4C54-BC3F-D9DF019AB621}" type="parTrans" cxnId="{6DF3604B-7588-4FB8-83AB-7E4752283F62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140955-A8AE-4D63-80E0-628729534944}" type="sibTrans" cxnId="{6DF3604B-7588-4FB8-83AB-7E4752283F62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7F2DCC-B90A-4F03-9789-9B61C7BB584A}">
      <dgm:prSet custT="1"/>
      <dgm:spPr/>
      <dgm:t>
        <a:bodyPr/>
        <a:lstStyle/>
        <a:p>
          <a:pPr algn="l"/>
          <a:r>
            <a:rPr lang="pl-PL" sz="1400" b="1" u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grudnia 2021 r. </a:t>
          </a:r>
          <a:endParaRPr lang="pl-PL" sz="1400" u="non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D990A2-4431-4FAE-8F0F-A22EB2B7401A}" type="parTrans" cxnId="{D2AECF04-56AD-478D-AFF1-3F987979A490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776FDD-BBBD-4818-9344-117D2D6D38D4}" type="sibTrans" cxnId="{D2AECF04-56AD-478D-AFF1-3F987979A490}">
      <dgm:prSet custT="1"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711DE0-B898-4FF6-9F69-EE77B6DC59D5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Ustalenie budynków podlegających inwnetaryzacji</a:t>
          </a:r>
          <a:endParaRPr lang="pl-PL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143AB0-9AF4-4D2D-8BC7-EBC146444BCA}" type="parTrans" cxnId="{715CD991-2F4E-476D-BC32-80270FA38D15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46D472-21BF-4691-A4CC-92FDF3B58A8E}" type="sibTrans" cxnId="{715CD991-2F4E-476D-BC32-80270FA38D15}">
      <dgm:prSet custT="1"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A88691-A9F7-495A-A39E-EA6F9D7A8F12}">
      <dgm:prSet custT="1"/>
      <dgm:spPr/>
      <dgm:t>
        <a:bodyPr/>
        <a:lstStyle/>
        <a:p>
          <a:pPr algn="l">
            <a:buClr>
              <a:srgbClr val="00B0F0"/>
            </a:buClr>
            <a:buSzPts val="900"/>
            <a:buFont typeface="Wingdings" panose="05000000000000000000" pitchFamily="2" charset="2"/>
            <a:buChar char="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formularzy inwentaryzacyjnych</a:t>
          </a:r>
        </a:p>
      </dgm:t>
    </dgm:pt>
    <dgm:pt modelId="{B0270D14-A7CB-4F6D-AC8B-1F8777335A79}" type="parTrans" cxnId="{E82A8A9E-56D6-4FBD-8797-7C96E5E2901D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A8FD6-DB16-4F78-8720-434BB46F5D0F}" type="sibTrans" cxnId="{E82A8A9E-56D6-4FBD-8797-7C96E5E2901D}">
      <dgm:prSet custT="1"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5AC565-3A36-4ADA-8271-BDCB290672D9}">
      <dgm:prSet custT="1"/>
      <dgm:spPr/>
      <dgm:t>
        <a:bodyPr/>
        <a:lstStyle/>
        <a:p>
          <a:pPr algn="l">
            <a:buClr>
              <a:srgbClr val="00B0F0"/>
            </a:buClr>
            <a:buSzPts val="900"/>
            <a:buFont typeface="Wingdings" panose="05000000000000000000" pitchFamily="2" charset="2"/>
            <a:buChar char=""/>
          </a:pPr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Przeprowadzenie inwentaryzacji / </a:t>
          </a:r>
          <a:b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Wybór firmy, która ją przeprowadzi</a:t>
          </a:r>
          <a:endParaRPr lang="pl-PL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97732E-5511-4F0F-94CC-6B3C7D01F5BF}" type="parTrans" cxnId="{1F03D40B-1FF2-4B14-821B-A08FF3DA652D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C75490-FBEA-428F-A3CC-3B33B928F589}" type="sibTrans" cxnId="{1F03D40B-1FF2-4B14-821B-A08FF3DA652D}">
      <dgm:prSet custT="1"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13CE4E-FB83-4E6D-988F-22C499E451A6}">
      <dgm:prSet custT="1"/>
      <dgm:spPr/>
      <dgm:t>
        <a:bodyPr/>
        <a:lstStyle/>
        <a:p>
          <a:pPr algn="l"/>
          <a:r>
            <a:rPr lang="pl-PL" sz="1400" b="1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Opracowanie wyników inwentaryzacji</a:t>
          </a:r>
        </a:p>
      </dgm:t>
    </dgm:pt>
    <dgm:pt modelId="{CEE9BC8C-73BE-4D95-83A1-B201846A3D29}" type="parTrans" cxnId="{8AE58D90-EC99-45ED-AFEC-481A2C073A97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29A242-0600-4D94-82BB-403014E7B4EB}" type="sibTrans" cxnId="{8AE58D90-EC99-45ED-AFEC-481A2C073A97}">
      <dgm:prSet custT="1"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2EF6C7-E3C6-47A6-85DB-51FF87842605}">
      <dgm:prSet custT="1"/>
      <dgm:spPr/>
      <dgm:t>
        <a:bodyPr anchor="ctr" anchorCtr="0"/>
        <a:lstStyle/>
        <a:p>
          <a:pPr algn="l">
            <a:buFontTx/>
            <a:buNone/>
          </a:pPr>
          <a:r>
            <a:rPr lang="pl-PL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Rozpoczęcie inwentaryzacji</a:t>
          </a:r>
          <a:endParaRPr lang="pl-PL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998B19-1900-44AE-A61E-C9F2D3ED5B68}" type="parTrans" cxnId="{C5E9CB02-1100-45B2-97C0-216FD4237A0D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2EF191-A4FE-4C6D-9885-4D8CA3BC3BD0}" type="sibTrans" cxnId="{C5E9CB02-1100-45B2-97C0-216FD4237A0D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4FEB42-08A1-4E4D-AA34-AA0F27B0DC41}">
      <dgm:prSet custT="1"/>
      <dgm:spPr/>
      <dgm:t>
        <a:bodyPr/>
        <a:lstStyle/>
        <a:p>
          <a:pPr algn="l">
            <a:buClr>
              <a:srgbClr val="00B0F0"/>
            </a:buClr>
            <a:buSzPts val="900"/>
            <a:buFont typeface="Wingdings" panose="05000000000000000000" pitchFamily="2" charset="2"/>
            <a:buChar char=""/>
          </a:pPr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Informacja dla mieszkańców</a:t>
          </a:r>
          <a:endParaRPr lang="pl-PL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122429-6956-40F9-ADBD-4AFF75A95B3E}" type="parTrans" cxnId="{61ADEEF6-EDCE-4F7D-A5AE-EE09674A98E0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1D0067-E7D5-4F92-A0FB-5FB05B1140CF}" type="sibTrans" cxnId="{61ADEEF6-EDCE-4F7D-A5AE-EE09674A98E0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5908E8-35D3-44E5-BB19-3C8C056C31D1}">
      <dgm:prSet custT="1"/>
      <dgm:spPr/>
      <dgm:t>
        <a:bodyPr/>
        <a:lstStyle/>
        <a:p>
          <a:pPr algn="l"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zastosowanie zachęt</a:t>
          </a:r>
        </a:p>
      </dgm:t>
    </dgm:pt>
    <dgm:pt modelId="{B63EB516-4B08-436D-896B-D906F99403DF}" type="parTrans" cxnId="{47FB1CCC-D96D-44B8-A4DF-33C9CE6EB827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B11138-7391-4DA8-92FB-D6EC32AFE4C2}" type="sibTrans" cxnId="{47FB1CCC-D96D-44B8-A4DF-33C9CE6EB827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B77488-10B9-4C9A-AF76-7DF28F617C56}">
      <dgm:prSet custT="1"/>
      <dgm:spPr/>
      <dgm:t>
        <a:bodyPr/>
        <a:lstStyle/>
        <a:p>
          <a:pPr algn="l"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pl-PL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inwentaryzacji</a:t>
          </a:r>
          <a:endParaRPr lang="pl-PL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BF9823-D807-44C7-9ADA-E620BD612825}" type="parTrans" cxnId="{AF384753-E6ED-43B1-8A12-ECBED45BD3A5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23F522-86E2-4DE0-8074-5BA994AB7B50}" type="sibTrans" cxnId="{AF384753-E6ED-43B1-8A12-ECBED45BD3A5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78D7AA-F99A-43DC-8250-6FA4153EAA89}">
      <dgm:prSet custT="1"/>
      <dgm:spPr/>
      <dgm:t>
        <a:bodyPr/>
        <a:lstStyle/>
        <a:p>
          <a:pPr algn="l"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korzyściach</a:t>
          </a:r>
        </a:p>
      </dgm:t>
    </dgm:pt>
    <dgm:pt modelId="{8DC575B5-3690-4038-8CBC-C7B74E86CCE0}" type="parTrans" cxnId="{DA858B24-9436-4E09-B039-128FE4F42F5A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4CECC3-E373-423D-AA75-9917C2F13504}" type="sibTrans" cxnId="{DA858B24-9436-4E09-B039-128FE4F42F5A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C2126-B6A2-40DB-B5BD-999494318D22}">
      <dgm:prSet custT="1"/>
      <dgm:spPr/>
      <dgm:t>
        <a:bodyPr/>
        <a:lstStyle/>
        <a:p>
          <a:pPr algn="l"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pl-PL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 podstawie "wytycznych do przeprowadzenia inwentaryzacji„</a:t>
          </a:r>
        </a:p>
      </dgm:t>
    </dgm:pt>
    <dgm:pt modelId="{7CBA4DFC-4BD7-490A-BA75-8B90F5574ACB}" type="sibTrans" cxnId="{046D1152-5678-45ED-BC72-EBBFCC43F69D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EF117F-BB64-4E21-B546-38459842D333}" type="parTrans" cxnId="{046D1152-5678-45ED-BC72-EBBFCC43F69D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550C04-C6BA-49D1-9325-EE54F1C3C425}">
      <dgm:prSet custT="1"/>
      <dgm:spPr/>
      <dgm:t>
        <a:bodyPr/>
        <a:lstStyle/>
        <a:p>
          <a:pPr algn="l"/>
          <a:r>
            <a:rPr lang="pl-PL" sz="1400" b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baza danych, np. </a:t>
          </a:r>
          <a:r>
            <a:rPr lang="pl-PL" sz="1400" b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excel</a:t>
          </a:r>
          <a:endParaRPr lang="pl-PL" sz="1400" b="0" u="non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5B91C9-BD48-414C-9065-D6E31B29E3C9}" type="parTrans" cxnId="{1F433E6A-D689-46FA-A791-ABFC832049D2}">
      <dgm:prSet/>
      <dgm:spPr/>
      <dgm:t>
        <a:bodyPr/>
        <a:lstStyle/>
        <a:p>
          <a:endParaRPr lang="pl-PL"/>
        </a:p>
      </dgm:t>
    </dgm:pt>
    <dgm:pt modelId="{08DBC6E9-37EE-4AC3-B0E7-4F3EADD40F84}" type="sibTrans" cxnId="{1F433E6A-D689-46FA-A791-ABFC832049D2}">
      <dgm:prSet/>
      <dgm:spPr/>
      <dgm:t>
        <a:bodyPr/>
        <a:lstStyle/>
        <a:p>
          <a:endParaRPr lang="pl-PL"/>
        </a:p>
      </dgm:t>
    </dgm:pt>
    <dgm:pt modelId="{89FC4B93-90FA-44C3-86AE-9E35F70A72AB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 31 stycznia każdego roku – przekazanie wyników aktualizacji Zarządowi Województwa</a:t>
          </a:r>
        </a:p>
      </dgm:t>
    </dgm:pt>
    <dgm:pt modelId="{94BDADBC-C7FF-49A2-9836-F8CBC7246D5C}" type="parTrans" cxnId="{C9B0BFCA-14BC-4F5E-9B2C-90D4704E1A1F}">
      <dgm:prSet/>
      <dgm:spPr/>
      <dgm:t>
        <a:bodyPr/>
        <a:lstStyle/>
        <a:p>
          <a:endParaRPr lang="pl-PL"/>
        </a:p>
      </dgm:t>
    </dgm:pt>
    <dgm:pt modelId="{A9F50FFB-8A35-453E-905E-29D8E0F51C8B}" type="sibTrans" cxnId="{C9B0BFCA-14BC-4F5E-9B2C-90D4704E1A1F}">
      <dgm:prSet/>
      <dgm:spPr/>
      <dgm:t>
        <a:bodyPr/>
        <a:lstStyle/>
        <a:p>
          <a:endParaRPr lang="pl-PL"/>
        </a:p>
      </dgm:t>
    </dgm:pt>
    <dgm:pt modelId="{CF014908-AE20-41B8-8E81-7EF191645283}" type="pres">
      <dgm:prSet presAssocID="{13EB8F25-5CDD-463F-96B8-0F78216D8BCF}" presName="diagram" presStyleCnt="0">
        <dgm:presLayoutVars>
          <dgm:dir/>
          <dgm:resizeHandles val="exact"/>
        </dgm:presLayoutVars>
      </dgm:prSet>
      <dgm:spPr/>
    </dgm:pt>
    <dgm:pt modelId="{CF05F514-34C2-4230-BB0A-45C230CDB6C6}" type="pres">
      <dgm:prSet presAssocID="{43954DEE-B7E7-4D84-A928-BAFE05DBDAA3}" presName="node" presStyleLbl="node1" presStyleIdx="0" presStyleCnt="10" custScaleX="198451" custScaleY="319254">
        <dgm:presLayoutVars>
          <dgm:bulletEnabled val="1"/>
        </dgm:presLayoutVars>
      </dgm:prSet>
      <dgm:spPr/>
    </dgm:pt>
    <dgm:pt modelId="{DC87D3C6-AB45-4A8A-A313-330784578599}" type="pres">
      <dgm:prSet presAssocID="{ACD10253-06BF-4D83-B7C6-3766CC2ECBA0}" presName="sibTrans" presStyleLbl="sibTrans2D1" presStyleIdx="0" presStyleCnt="9"/>
      <dgm:spPr/>
    </dgm:pt>
    <dgm:pt modelId="{D9183CEE-6C9D-4B5E-B8AB-C013D67EBD52}" type="pres">
      <dgm:prSet presAssocID="{ACD10253-06BF-4D83-B7C6-3766CC2ECBA0}" presName="connectorText" presStyleLbl="sibTrans2D1" presStyleIdx="0" presStyleCnt="9"/>
      <dgm:spPr/>
    </dgm:pt>
    <dgm:pt modelId="{8DB64D51-4E23-428E-89D0-3D8FC36D79E6}" type="pres">
      <dgm:prSet presAssocID="{8A711DE0-B898-4FF6-9F69-EE77B6DC59D5}" presName="node" presStyleLbl="node1" presStyleIdx="1" presStyleCnt="10" custScaleX="198451" custScaleY="319254">
        <dgm:presLayoutVars>
          <dgm:bulletEnabled val="1"/>
        </dgm:presLayoutVars>
      </dgm:prSet>
      <dgm:spPr/>
    </dgm:pt>
    <dgm:pt modelId="{D6EFCEA5-5129-4681-8766-E695860D54BC}" type="pres">
      <dgm:prSet presAssocID="{4646D472-21BF-4691-A4CC-92FDF3B58A8E}" presName="sibTrans" presStyleLbl="sibTrans2D1" presStyleIdx="1" presStyleCnt="9"/>
      <dgm:spPr/>
    </dgm:pt>
    <dgm:pt modelId="{0CEA0A58-D22C-4551-A82E-29EE98EB3C26}" type="pres">
      <dgm:prSet presAssocID="{4646D472-21BF-4691-A4CC-92FDF3B58A8E}" presName="connectorText" presStyleLbl="sibTrans2D1" presStyleIdx="1" presStyleCnt="9"/>
      <dgm:spPr/>
    </dgm:pt>
    <dgm:pt modelId="{26B67E35-33B5-4553-9796-7F4091C073C7}" type="pres">
      <dgm:prSet presAssocID="{9B5CB306-45A3-4DD3-AF0F-014506C06735}" presName="node" presStyleLbl="node1" presStyleIdx="2" presStyleCnt="10" custScaleX="198451" custScaleY="319254">
        <dgm:presLayoutVars>
          <dgm:bulletEnabled val="1"/>
        </dgm:presLayoutVars>
      </dgm:prSet>
      <dgm:spPr/>
    </dgm:pt>
    <dgm:pt modelId="{45963F24-3E74-4B39-A4C6-044A4AFFF62C}" type="pres">
      <dgm:prSet presAssocID="{1C287E17-41AD-4938-B8DA-40ACBD1B7B00}" presName="sibTrans" presStyleLbl="sibTrans2D1" presStyleIdx="2" presStyleCnt="9"/>
      <dgm:spPr/>
    </dgm:pt>
    <dgm:pt modelId="{3D2B0B0A-7436-4BBD-801F-BFF7A20656C8}" type="pres">
      <dgm:prSet presAssocID="{1C287E17-41AD-4938-B8DA-40ACBD1B7B00}" presName="connectorText" presStyleLbl="sibTrans2D1" presStyleIdx="2" presStyleCnt="9"/>
      <dgm:spPr/>
    </dgm:pt>
    <dgm:pt modelId="{89A77164-6D9B-47C9-9CD7-CDF3906AB3B2}" type="pres">
      <dgm:prSet presAssocID="{A74FEB42-08A1-4E4D-AA34-AA0F27B0DC41}" presName="node" presStyleLbl="node1" presStyleIdx="3" presStyleCnt="10" custScaleX="198451" custScaleY="314562">
        <dgm:presLayoutVars>
          <dgm:bulletEnabled val="1"/>
        </dgm:presLayoutVars>
      </dgm:prSet>
      <dgm:spPr/>
    </dgm:pt>
    <dgm:pt modelId="{B5043BA2-EC74-4EA0-82C4-12D61EDEA0AA}" type="pres">
      <dgm:prSet presAssocID="{F31D0067-E7D5-4F92-A0FB-5FB05B1140CF}" presName="sibTrans" presStyleLbl="sibTrans2D1" presStyleIdx="3" presStyleCnt="9"/>
      <dgm:spPr/>
    </dgm:pt>
    <dgm:pt modelId="{6602076E-AAD9-48D3-816C-ACF98089E5C0}" type="pres">
      <dgm:prSet presAssocID="{F31D0067-E7D5-4F92-A0FB-5FB05B1140CF}" presName="connectorText" presStyleLbl="sibTrans2D1" presStyleIdx="3" presStyleCnt="9"/>
      <dgm:spPr/>
    </dgm:pt>
    <dgm:pt modelId="{037880ED-B9EB-4796-A39C-014D19D4F6E9}" type="pres">
      <dgm:prSet presAssocID="{3EA88691-A9F7-495A-A39E-EA6F9D7A8F12}" presName="node" presStyleLbl="node1" presStyleIdx="4" presStyleCnt="10" custScaleX="198451" custScaleY="319254">
        <dgm:presLayoutVars>
          <dgm:bulletEnabled val="1"/>
        </dgm:presLayoutVars>
      </dgm:prSet>
      <dgm:spPr/>
    </dgm:pt>
    <dgm:pt modelId="{8F1D073B-75AC-4E9A-A6E7-58A5A1DC6F31}" type="pres">
      <dgm:prSet presAssocID="{2BAA8FD6-DB16-4F78-8720-434BB46F5D0F}" presName="sibTrans" presStyleLbl="sibTrans2D1" presStyleIdx="4" presStyleCnt="9"/>
      <dgm:spPr/>
    </dgm:pt>
    <dgm:pt modelId="{6D929630-21CC-4B6E-ABD8-4DB0C15EB75E}" type="pres">
      <dgm:prSet presAssocID="{2BAA8FD6-DB16-4F78-8720-434BB46F5D0F}" presName="connectorText" presStyleLbl="sibTrans2D1" presStyleIdx="4" presStyleCnt="9"/>
      <dgm:spPr/>
    </dgm:pt>
    <dgm:pt modelId="{BDFEF846-FB26-4EAB-9C7A-A1ABFDA56D98}" type="pres">
      <dgm:prSet presAssocID="{1D5AC565-3A36-4ADA-8271-BDCB290672D9}" presName="node" presStyleLbl="node1" presStyleIdx="5" presStyleCnt="10" custScaleX="198451" custScaleY="319254">
        <dgm:presLayoutVars>
          <dgm:bulletEnabled val="1"/>
        </dgm:presLayoutVars>
      </dgm:prSet>
      <dgm:spPr/>
    </dgm:pt>
    <dgm:pt modelId="{453947CD-E22D-4A4F-9240-024964B26A79}" type="pres">
      <dgm:prSet presAssocID="{C5C75490-FBEA-428F-A3CC-3B33B928F589}" presName="sibTrans" presStyleLbl="sibTrans2D1" presStyleIdx="5" presStyleCnt="9"/>
      <dgm:spPr/>
    </dgm:pt>
    <dgm:pt modelId="{A0440669-0195-4E10-99CC-CD686546C7C0}" type="pres">
      <dgm:prSet presAssocID="{C5C75490-FBEA-428F-A3CC-3B33B928F589}" presName="connectorText" presStyleLbl="sibTrans2D1" presStyleIdx="5" presStyleCnt="9"/>
      <dgm:spPr/>
    </dgm:pt>
    <dgm:pt modelId="{C4C60CF1-D187-43BE-AD91-27EFBDA9BEBA}" type="pres">
      <dgm:prSet presAssocID="{0009D9BB-D1E5-47CA-A769-AE7DF85C2A7D}" presName="node" presStyleLbl="node1" presStyleIdx="6" presStyleCnt="10" custScaleX="198451" custScaleY="319254">
        <dgm:presLayoutVars>
          <dgm:bulletEnabled val="1"/>
        </dgm:presLayoutVars>
      </dgm:prSet>
      <dgm:spPr/>
    </dgm:pt>
    <dgm:pt modelId="{ED01EB81-57EC-4964-B7CE-536754D75D9D}" type="pres">
      <dgm:prSet presAssocID="{0A08FAAC-4058-49F4-A6E7-5A48CF3BE569}" presName="sibTrans" presStyleLbl="sibTrans2D1" presStyleIdx="6" presStyleCnt="9"/>
      <dgm:spPr/>
    </dgm:pt>
    <dgm:pt modelId="{4B1115FE-A679-474F-9AA8-AD4D17625218}" type="pres">
      <dgm:prSet presAssocID="{0A08FAAC-4058-49F4-A6E7-5A48CF3BE569}" presName="connectorText" presStyleLbl="sibTrans2D1" presStyleIdx="6" presStyleCnt="9"/>
      <dgm:spPr/>
    </dgm:pt>
    <dgm:pt modelId="{138DF9F5-D17B-4352-A88E-5F379A0F083D}" type="pres">
      <dgm:prSet presAssocID="{7313CE4E-FB83-4E6D-988F-22C499E451A6}" presName="node" presStyleLbl="node1" presStyleIdx="7" presStyleCnt="10" custScaleX="198451" custScaleY="319254">
        <dgm:presLayoutVars>
          <dgm:bulletEnabled val="1"/>
        </dgm:presLayoutVars>
      </dgm:prSet>
      <dgm:spPr/>
    </dgm:pt>
    <dgm:pt modelId="{B98361FF-6632-4B79-870B-B0A939040C26}" type="pres">
      <dgm:prSet presAssocID="{1F29A242-0600-4D94-82BB-403014E7B4EB}" presName="sibTrans" presStyleLbl="sibTrans2D1" presStyleIdx="7" presStyleCnt="9"/>
      <dgm:spPr/>
    </dgm:pt>
    <dgm:pt modelId="{D6CB04D4-F4D0-47CB-8488-7867699B14BE}" type="pres">
      <dgm:prSet presAssocID="{1F29A242-0600-4D94-82BB-403014E7B4EB}" presName="connectorText" presStyleLbl="sibTrans2D1" presStyleIdx="7" presStyleCnt="9"/>
      <dgm:spPr/>
    </dgm:pt>
    <dgm:pt modelId="{C216F715-E202-44E9-AE2E-02A2478498DB}" type="pres">
      <dgm:prSet presAssocID="{637F2DCC-B90A-4F03-9789-9B61C7BB584A}" presName="node" presStyleLbl="node1" presStyleIdx="8" presStyleCnt="10" custScaleX="198451" custScaleY="319254">
        <dgm:presLayoutVars>
          <dgm:bulletEnabled val="1"/>
        </dgm:presLayoutVars>
      </dgm:prSet>
      <dgm:spPr/>
    </dgm:pt>
    <dgm:pt modelId="{4CA4511A-9922-46F2-A1CC-0C83D6665C11}" type="pres">
      <dgm:prSet presAssocID="{76776FDD-BBBD-4818-9344-117D2D6D38D4}" presName="sibTrans" presStyleLbl="sibTrans2D1" presStyleIdx="8" presStyleCnt="9"/>
      <dgm:spPr/>
    </dgm:pt>
    <dgm:pt modelId="{D62801F0-4115-4FB9-BDB4-2DC23DD556C0}" type="pres">
      <dgm:prSet presAssocID="{76776FDD-BBBD-4818-9344-117D2D6D38D4}" presName="connectorText" presStyleLbl="sibTrans2D1" presStyleIdx="8" presStyleCnt="9"/>
      <dgm:spPr/>
    </dgm:pt>
    <dgm:pt modelId="{9E51AB45-7ECC-4ED7-A39F-23F86539E5E9}" type="pres">
      <dgm:prSet presAssocID="{0AC70246-FEED-423D-A4CE-E269C7E2BBA9}" presName="node" presStyleLbl="node1" presStyleIdx="9" presStyleCnt="10" custScaleX="198451" custScaleY="319254">
        <dgm:presLayoutVars>
          <dgm:bulletEnabled val="1"/>
        </dgm:presLayoutVars>
      </dgm:prSet>
      <dgm:spPr/>
    </dgm:pt>
  </dgm:ptLst>
  <dgm:cxnLst>
    <dgm:cxn modelId="{C5E9CB02-1100-45B2-97C0-216FD4237A0D}" srcId="{43954DEE-B7E7-4D84-A928-BAFE05DBDAA3}" destId="{802EF6C7-E3C6-47A6-85DB-51FF87842605}" srcOrd="0" destOrd="0" parTransId="{BA998B19-1900-44AE-A61E-C9F2D3ED5B68}" sibTransId="{532EF191-A4FE-4C6D-9885-4D8CA3BC3BD0}"/>
    <dgm:cxn modelId="{D2AECF04-56AD-478D-AFF1-3F987979A490}" srcId="{13EB8F25-5CDD-463F-96B8-0F78216D8BCF}" destId="{637F2DCC-B90A-4F03-9789-9B61C7BB584A}" srcOrd="8" destOrd="0" parTransId="{95D990A2-4431-4FAE-8F0F-A22EB2B7401A}" sibTransId="{76776FDD-BBBD-4818-9344-117D2D6D38D4}"/>
    <dgm:cxn modelId="{16369105-D74D-454F-9A08-65F558DD80D0}" type="presOf" srcId="{65F338B1-AD5A-4EE0-B892-C068FF600B4D}" destId="{26B67E35-33B5-4553-9796-7F4091C073C7}" srcOrd="0" destOrd="1" presId="urn:microsoft.com/office/officeart/2005/8/layout/process5"/>
    <dgm:cxn modelId="{79E1E809-7AE5-4116-ABF2-E210D5D61B98}" type="presOf" srcId="{76776FDD-BBBD-4818-9344-117D2D6D38D4}" destId="{4CA4511A-9922-46F2-A1CC-0C83D6665C11}" srcOrd="0" destOrd="0" presId="urn:microsoft.com/office/officeart/2005/8/layout/process5"/>
    <dgm:cxn modelId="{AB3E810B-F5D7-4AAF-B2E0-615F58FB935C}" type="presOf" srcId="{F31D0067-E7D5-4F92-A0FB-5FB05B1140CF}" destId="{B5043BA2-EC74-4EA0-82C4-12D61EDEA0AA}" srcOrd="0" destOrd="0" presId="urn:microsoft.com/office/officeart/2005/8/layout/process5"/>
    <dgm:cxn modelId="{9EBEC00B-7C89-4ABC-8A9E-FFEF696E8949}" type="presOf" srcId="{1F29A242-0600-4D94-82BB-403014E7B4EB}" destId="{D6CB04D4-F4D0-47CB-8488-7867699B14BE}" srcOrd="1" destOrd="0" presId="urn:microsoft.com/office/officeart/2005/8/layout/process5"/>
    <dgm:cxn modelId="{1F03D40B-1FF2-4B14-821B-A08FF3DA652D}" srcId="{13EB8F25-5CDD-463F-96B8-0F78216D8BCF}" destId="{1D5AC565-3A36-4ADA-8271-BDCB290672D9}" srcOrd="5" destOrd="0" parTransId="{EC97732E-5511-4F0F-94CC-6B3C7D01F5BF}" sibTransId="{C5C75490-FBEA-428F-A3CC-3B33B928F589}"/>
    <dgm:cxn modelId="{D02DE10F-819B-4521-9E7E-4030A25B36C0}" type="presOf" srcId="{3EA88691-A9F7-495A-A39E-EA6F9D7A8F12}" destId="{037880ED-B9EB-4796-A39C-014D19D4F6E9}" srcOrd="0" destOrd="0" presId="urn:microsoft.com/office/officeart/2005/8/layout/process5"/>
    <dgm:cxn modelId="{A0644611-E792-44CB-ABCC-F1485AB55A26}" type="presOf" srcId="{7D6C2126-B6A2-40DB-B5BD-999494318D22}" destId="{037880ED-B9EB-4796-A39C-014D19D4F6E9}" srcOrd="0" destOrd="1" presId="urn:microsoft.com/office/officeart/2005/8/layout/process5"/>
    <dgm:cxn modelId="{BD828311-6A20-45EF-80E1-C95845277BBF}" srcId="{9B5CB306-45A3-4DD3-AF0F-014506C06735}" destId="{8C063B53-8DBD-4BFD-8D6F-10FBEEEB72DB}" srcOrd="1" destOrd="0" parTransId="{6758C273-B3E2-4FE5-850A-F7225783693D}" sibTransId="{CFF0F42C-FA56-41A9-A057-713CBF787A57}"/>
    <dgm:cxn modelId="{4BB9811E-0C2A-4EA6-8806-0B68BF967DFB}" type="presOf" srcId="{C5C75490-FBEA-428F-A3CC-3B33B928F589}" destId="{453947CD-E22D-4A4F-9240-024964B26A79}" srcOrd="0" destOrd="0" presId="urn:microsoft.com/office/officeart/2005/8/layout/process5"/>
    <dgm:cxn modelId="{9B091122-DEF2-4431-9492-FF45ECE79A38}" type="presOf" srcId="{B75ED068-AFD4-43EC-AB1A-E5BB005E3D8D}" destId="{8DB64D51-4E23-428E-89D0-3D8FC36D79E6}" srcOrd="0" destOrd="1" presId="urn:microsoft.com/office/officeart/2005/8/layout/process5"/>
    <dgm:cxn modelId="{DA858B24-9436-4E09-B039-128FE4F42F5A}" srcId="{A74FEB42-08A1-4E4D-AA34-AA0F27B0DC41}" destId="{DD78D7AA-F99A-43DC-8250-6FA4153EAA89}" srcOrd="1" destOrd="0" parTransId="{8DC575B5-3690-4038-8CBC-C7B74E86CCE0}" sibTransId="{4B4CECC3-E373-423D-AA75-9917C2F13504}"/>
    <dgm:cxn modelId="{5754A426-5749-4415-A075-26C992203B00}" type="presOf" srcId="{0A08FAAC-4058-49F4-A6E7-5A48CF3BE569}" destId="{4B1115FE-A679-474F-9AA8-AD4D17625218}" srcOrd="1" destOrd="0" presId="urn:microsoft.com/office/officeart/2005/8/layout/process5"/>
    <dgm:cxn modelId="{D83C3B2D-29B1-4D72-9207-97303FA2F31B}" srcId="{13EB8F25-5CDD-463F-96B8-0F78216D8BCF}" destId="{43954DEE-B7E7-4D84-A928-BAFE05DBDAA3}" srcOrd="0" destOrd="0" parTransId="{89035772-B3EB-4CA0-904A-04A0F86BCFDE}" sibTransId="{ACD10253-06BF-4D83-B7C6-3766CC2ECBA0}"/>
    <dgm:cxn modelId="{89DADE2D-42E7-4D45-8031-E9A0717B491D}" type="presOf" srcId="{CD97C0B1-E1D2-432C-B083-1FDC4CA968BA}" destId="{26B67E35-33B5-4553-9796-7F4091C073C7}" srcOrd="0" destOrd="3" presId="urn:microsoft.com/office/officeart/2005/8/layout/process5"/>
    <dgm:cxn modelId="{6BBDB638-B694-4FDF-BEBF-741C0B1555A1}" type="presOf" srcId="{C5C75490-FBEA-428F-A3CC-3B33B928F589}" destId="{A0440669-0195-4E10-99CC-CD686546C7C0}" srcOrd="1" destOrd="0" presId="urn:microsoft.com/office/officeart/2005/8/layout/process5"/>
    <dgm:cxn modelId="{C915B242-E990-42D9-AB65-396E7379D57B}" type="presOf" srcId="{DD197A8C-3720-4899-84D8-4BBC8DB42ABC}" destId="{C216F715-E202-44E9-AE2E-02A2478498DB}" srcOrd="0" destOrd="1" presId="urn:microsoft.com/office/officeart/2005/8/layout/process5"/>
    <dgm:cxn modelId="{D48B1945-5840-4741-86BB-C6113CE13191}" type="presOf" srcId="{1C287E17-41AD-4938-B8DA-40ACBD1B7B00}" destId="{45963F24-3E74-4B39-A4C6-044A4AFFF62C}" srcOrd="0" destOrd="0" presId="urn:microsoft.com/office/officeart/2005/8/layout/process5"/>
    <dgm:cxn modelId="{B9144F45-6E9B-4EB1-9C68-ED70BD2D68E6}" type="presOf" srcId="{2BAA8FD6-DB16-4F78-8720-434BB46F5D0F}" destId="{6D929630-21CC-4B6E-ABD8-4DB0C15EB75E}" srcOrd="1" destOrd="0" presId="urn:microsoft.com/office/officeart/2005/8/layout/process5"/>
    <dgm:cxn modelId="{4AD3FB66-4F90-4ACB-952E-8C6404369894}" type="presOf" srcId="{0A08FAAC-4058-49F4-A6E7-5A48CF3BE569}" destId="{ED01EB81-57EC-4964-B7CE-536754D75D9D}" srcOrd="0" destOrd="0" presId="urn:microsoft.com/office/officeart/2005/8/layout/process5"/>
    <dgm:cxn modelId="{F46A5867-B68B-404E-8DBA-6BB17499660F}" type="presOf" srcId="{8C063B53-8DBD-4BFD-8D6F-10FBEEEB72DB}" destId="{26B67E35-33B5-4553-9796-7F4091C073C7}" srcOrd="0" destOrd="2" presId="urn:microsoft.com/office/officeart/2005/8/layout/process5"/>
    <dgm:cxn modelId="{1F433E6A-D689-46FA-A791-ABFC832049D2}" srcId="{7313CE4E-FB83-4E6D-988F-22C499E451A6}" destId="{76550C04-C6BA-49D1-9325-EE54F1C3C425}" srcOrd="0" destOrd="0" parTransId="{F65B91C9-BD48-414C-9065-D6E31B29E3C9}" sibTransId="{08DBC6E9-37EE-4AC3-B0E7-4F3EADD40F84}"/>
    <dgm:cxn modelId="{6DF3604B-7588-4FB8-83AB-7E4752283F62}" srcId="{637F2DCC-B90A-4F03-9789-9B61C7BB584A}" destId="{DD197A8C-3720-4899-84D8-4BBC8DB42ABC}" srcOrd="0" destOrd="0" parTransId="{50D5C970-FB3B-4C54-BC3F-D9DF019AB621}" sibTransId="{90140955-A8AE-4D63-80E0-628729534944}"/>
    <dgm:cxn modelId="{832DE34C-735A-4E25-9E9C-7DF9C49B0F27}" type="presOf" srcId="{7313CE4E-FB83-4E6D-988F-22C499E451A6}" destId="{138DF9F5-D17B-4352-A88E-5F379A0F083D}" srcOrd="0" destOrd="0" presId="urn:microsoft.com/office/officeart/2005/8/layout/process5"/>
    <dgm:cxn modelId="{5DCAC36F-5845-40B0-93A3-89E414A925C1}" srcId="{13EB8F25-5CDD-463F-96B8-0F78216D8BCF}" destId="{0AC70246-FEED-423D-A4CE-E269C7E2BBA9}" srcOrd="9" destOrd="0" parTransId="{DEA3AEA1-7367-4F6C-A627-F6FA48B20CD0}" sibTransId="{AF7836F5-7AA5-4063-A85B-105CFE686956}"/>
    <dgm:cxn modelId="{2C862B71-9EF5-4246-BC48-46883FBAAE02}" type="presOf" srcId="{ACD10253-06BF-4D83-B7C6-3766CC2ECBA0}" destId="{D9183CEE-6C9D-4B5E-B8AB-C013D67EBD52}" srcOrd="1" destOrd="0" presId="urn:microsoft.com/office/officeart/2005/8/layout/process5"/>
    <dgm:cxn modelId="{046D1152-5678-45ED-BC72-EBBFCC43F69D}" srcId="{3EA88691-A9F7-495A-A39E-EA6F9D7A8F12}" destId="{7D6C2126-B6A2-40DB-B5BD-999494318D22}" srcOrd="0" destOrd="0" parTransId="{B8EF117F-BB64-4E21-B546-38459842D333}" sibTransId="{7CBA4DFC-4BD7-490A-BA75-8B90F5574ACB}"/>
    <dgm:cxn modelId="{AF384753-E6ED-43B1-8A12-ECBED45BD3A5}" srcId="{A74FEB42-08A1-4E4D-AA34-AA0F27B0DC41}" destId="{5EB77488-10B9-4C9A-AF76-7DF28F617C56}" srcOrd="0" destOrd="0" parTransId="{04BF9823-D807-44C7-9ADA-E620BD612825}" sibTransId="{EB23F522-86E2-4DE0-8074-5BA994AB7B50}"/>
    <dgm:cxn modelId="{D509E954-5466-4642-9AFF-CB67D1B06C33}" type="presOf" srcId="{B97E33FA-391E-49D2-BDBB-52ED0840EE93}" destId="{C4C60CF1-D187-43BE-AD91-27EFBDA9BEBA}" srcOrd="0" destOrd="1" presId="urn:microsoft.com/office/officeart/2005/8/layout/process5"/>
    <dgm:cxn modelId="{DFDDE179-90E4-4E71-9976-70F4CDDC720F}" type="presOf" srcId="{8A711DE0-B898-4FF6-9F69-EE77B6DC59D5}" destId="{8DB64D51-4E23-428E-89D0-3D8FC36D79E6}" srcOrd="0" destOrd="0" presId="urn:microsoft.com/office/officeart/2005/8/layout/process5"/>
    <dgm:cxn modelId="{899C445A-3538-4AE9-9C31-7D4B9345B140}" type="presOf" srcId="{1F29A242-0600-4D94-82BB-403014E7B4EB}" destId="{B98361FF-6632-4B79-870B-B0A939040C26}" srcOrd="0" destOrd="0" presId="urn:microsoft.com/office/officeart/2005/8/layout/process5"/>
    <dgm:cxn modelId="{64CFB77D-D7D6-45DD-A5F4-F1E3483D4923}" type="presOf" srcId="{43954DEE-B7E7-4D84-A928-BAFE05DBDAA3}" destId="{CF05F514-34C2-4230-BB0A-45C230CDB6C6}" srcOrd="0" destOrd="0" presId="urn:microsoft.com/office/officeart/2005/8/layout/process5"/>
    <dgm:cxn modelId="{81904F80-8821-471C-88FA-48225CC8F5F2}" type="presOf" srcId="{0AC70246-FEED-423D-A4CE-E269C7E2BBA9}" destId="{9E51AB45-7ECC-4ED7-A39F-23F86539E5E9}" srcOrd="0" destOrd="0" presId="urn:microsoft.com/office/officeart/2005/8/layout/process5"/>
    <dgm:cxn modelId="{F9E04A84-3247-4B83-87CC-F8B91EBF9547}" type="presOf" srcId="{F31D0067-E7D5-4F92-A0FB-5FB05B1140CF}" destId="{6602076E-AAD9-48D3-816C-ACF98089E5C0}" srcOrd="1" destOrd="0" presId="urn:microsoft.com/office/officeart/2005/8/layout/process5"/>
    <dgm:cxn modelId="{8B30F389-B929-4A76-B71B-4E266938C319}" srcId="{13EB8F25-5CDD-463F-96B8-0F78216D8BCF}" destId="{9B5CB306-45A3-4DD3-AF0F-014506C06735}" srcOrd="2" destOrd="0" parTransId="{3FDEA041-ABD4-46A5-9AFE-A814FE18F591}" sibTransId="{1C287E17-41AD-4938-B8DA-40ACBD1B7B00}"/>
    <dgm:cxn modelId="{8AE58D90-EC99-45ED-AFEC-481A2C073A97}" srcId="{13EB8F25-5CDD-463F-96B8-0F78216D8BCF}" destId="{7313CE4E-FB83-4E6D-988F-22C499E451A6}" srcOrd="7" destOrd="0" parTransId="{CEE9BC8C-73BE-4D95-83A1-B201846A3D29}" sibTransId="{1F29A242-0600-4D94-82BB-403014E7B4EB}"/>
    <dgm:cxn modelId="{183BD690-71F0-4CAC-A1D3-17D33FF6CE76}" type="presOf" srcId="{1D5AC565-3A36-4ADA-8271-BDCB290672D9}" destId="{BDFEF846-FB26-4EAB-9C7A-A1ABFDA56D98}" srcOrd="0" destOrd="0" presId="urn:microsoft.com/office/officeart/2005/8/layout/process5"/>
    <dgm:cxn modelId="{715CD991-2F4E-476D-BC32-80270FA38D15}" srcId="{13EB8F25-5CDD-463F-96B8-0F78216D8BCF}" destId="{8A711DE0-B898-4FF6-9F69-EE77B6DC59D5}" srcOrd="1" destOrd="0" parTransId="{C8143AB0-9AF4-4D2D-8BC7-EBC146444BCA}" sibTransId="{4646D472-21BF-4691-A4CC-92FDF3B58A8E}"/>
    <dgm:cxn modelId="{ADD7A994-F0A8-41F1-8A44-3B8DFC1DA9BA}" srcId="{13EB8F25-5CDD-463F-96B8-0F78216D8BCF}" destId="{0009D9BB-D1E5-47CA-A769-AE7DF85C2A7D}" srcOrd="6" destOrd="0" parTransId="{35375A00-29A9-43AD-92D7-FCE7034E5390}" sibTransId="{0A08FAAC-4058-49F4-A6E7-5A48CF3BE569}"/>
    <dgm:cxn modelId="{E82A8A9E-56D6-4FBD-8797-7C96E5E2901D}" srcId="{13EB8F25-5CDD-463F-96B8-0F78216D8BCF}" destId="{3EA88691-A9F7-495A-A39E-EA6F9D7A8F12}" srcOrd="4" destOrd="0" parTransId="{B0270D14-A7CB-4F6D-AC8B-1F8777335A79}" sibTransId="{2BAA8FD6-DB16-4F78-8720-434BB46F5D0F}"/>
    <dgm:cxn modelId="{A1490CA3-0280-44F5-B542-A6057CABE863}" type="presOf" srcId="{5EB77488-10B9-4C9A-AF76-7DF28F617C56}" destId="{89A77164-6D9B-47C9-9CD7-CDF3906AB3B2}" srcOrd="0" destOrd="1" presId="urn:microsoft.com/office/officeart/2005/8/layout/process5"/>
    <dgm:cxn modelId="{815E67A9-D6FC-4C45-8769-C1FF2482150B}" type="presOf" srcId="{4646D472-21BF-4691-A4CC-92FDF3B58A8E}" destId="{D6EFCEA5-5129-4681-8766-E695860D54BC}" srcOrd="0" destOrd="0" presId="urn:microsoft.com/office/officeart/2005/8/layout/process5"/>
    <dgm:cxn modelId="{C172E2A9-0342-497F-AFD1-05EDAC1976A4}" type="presOf" srcId="{2BAA8FD6-DB16-4F78-8720-434BB46F5D0F}" destId="{8F1D073B-75AC-4E9A-A6E7-58A5A1DC6F31}" srcOrd="0" destOrd="0" presId="urn:microsoft.com/office/officeart/2005/8/layout/process5"/>
    <dgm:cxn modelId="{BCA2BAAD-C84E-4614-9C7B-736ED5704753}" type="presOf" srcId="{0009D9BB-D1E5-47CA-A769-AE7DF85C2A7D}" destId="{C4C60CF1-D187-43BE-AD91-27EFBDA9BEBA}" srcOrd="0" destOrd="0" presId="urn:microsoft.com/office/officeart/2005/8/layout/process5"/>
    <dgm:cxn modelId="{A090A5B1-7D7C-4A00-947C-23D9AA527615}" type="presOf" srcId="{A74FEB42-08A1-4E4D-AA34-AA0F27B0DC41}" destId="{89A77164-6D9B-47C9-9CD7-CDF3906AB3B2}" srcOrd="0" destOrd="0" presId="urn:microsoft.com/office/officeart/2005/8/layout/process5"/>
    <dgm:cxn modelId="{B142F5BB-7EE7-4783-A2C7-148797532333}" type="presOf" srcId="{637F2DCC-B90A-4F03-9789-9B61C7BB584A}" destId="{C216F715-E202-44E9-AE2E-02A2478498DB}" srcOrd="0" destOrd="0" presId="urn:microsoft.com/office/officeart/2005/8/layout/process5"/>
    <dgm:cxn modelId="{28137CC1-1523-47CD-BB1E-9B3E90526401}" type="presOf" srcId="{1C287E17-41AD-4938-B8DA-40ACBD1B7B00}" destId="{3D2B0B0A-7436-4BBD-801F-BFF7A20656C8}" srcOrd="1" destOrd="0" presId="urn:microsoft.com/office/officeart/2005/8/layout/process5"/>
    <dgm:cxn modelId="{54754CC4-F71F-4738-9A83-48BDF5DED74A}" type="presOf" srcId="{9B5CB306-45A3-4DD3-AF0F-014506C06735}" destId="{26B67E35-33B5-4553-9796-7F4091C073C7}" srcOrd="0" destOrd="0" presId="urn:microsoft.com/office/officeart/2005/8/layout/process5"/>
    <dgm:cxn modelId="{25A24FC4-D97D-4395-84DE-44A2A4547248}" srcId="{0009D9BB-D1E5-47CA-A769-AE7DF85C2A7D}" destId="{B97E33FA-391E-49D2-BDBB-52ED0840EE93}" srcOrd="0" destOrd="0" parTransId="{E92B7221-9574-4702-86F5-F110EB6D3BFA}" sibTransId="{3FBC6677-C43A-4A1F-8EE3-96BCF30C7403}"/>
    <dgm:cxn modelId="{4D107EC5-5A2B-4172-B55C-11D7973D03AC}" srcId="{9B5CB306-45A3-4DD3-AF0F-014506C06735}" destId="{65F338B1-AD5A-4EE0-B892-C068FF600B4D}" srcOrd="0" destOrd="0" parTransId="{F1B42838-BE4D-4AF1-83B7-1B91A9F0C963}" sibTransId="{A7564456-3D34-453C-98FB-CED3D8D95186}"/>
    <dgm:cxn modelId="{C9B0BFCA-14BC-4F5E-9B2C-90D4704E1A1F}" srcId="{0AC70246-FEED-423D-A4CE-E269C7E2BBA9}" destId="{89FC4B93-90FA-44C3-86AE-9E35F70A72AB}" srcOrd="0" destOrd="0" parTransId="{94BDADBC-C7FF-49A2-9836-F8CBC7246D5C}" sibTransId="{A9F50FFB-8A35-453E-905E-29D8E0F51C8B}"/>
    <dgm:cxn modelId="{47FB1CCC-D96D-44B8-A4DF-33C9CE6EB827}" srcId="{A74FEB42-08A1-4E4D-AA34-AA0F27B0DC41}" destId="{0C5908E8-35D3-44E5-BB19-3C8C056C31D1}" srcOrd="2" destOrd="0" parTransId="{B63EB516-4B08-436D-896B-D906F99403DF}" sibTransId="{ECB11138-7391-4DA8-92FB-D6EC32AFE4C2}"/>
    <dgm:cxn modelId="{F5751ACD-A513-4F98-81F2-C8D85ED7DF52}" srcId="{9B5CB306-45A3-4DD3-AF0F-014506C06735}" destId="{A302CA21-87CE-4A87-ACDE-A72B0BB6E8C5}" srcOrd="3" destOrd="0" parTransId="{92EC470A-4784-4E5D-BAF3-3E6352E92C67}" sibTransId="{62DA5951-3F74-476A-BCB2-CC9F612A410C}"/>
    <dgm:cxn modelId="{CFDB3FCD-0AE9-449F-9C02-2F9BBF00ABD8}" type="presOf" srcId="{DD78D7AA-F99A-43DC-8250-6FA4153EAA89}" destId="{89A77164-6D9B-47C9-9CD7-CDF3906AB3B2}" srcOrd="0" destOrd="2" presId="urn:microsoft.com/office/officeart/2005/8/layout/process5"/>
    <dgm:cxn modelId="{55AD22D8-A59D-4E91-81A1-2A888FECEC76}" srcId="{9B5CB306-45A3-4DD3-AF0F-014506C06735}" destId="{CD97C0B1-E1D2-432C-B083-1FDC4CA968BA}" srcOrd="2" destOrd="0" parTransId="{02AF8F49-0754-45BE-A51C-3A3EED918E3C}" sibTransId="{15416CF2-CEFD-451C-9118-EFDFDBEB959E}"/>
    <dgm:cxn modelId="{A87736D8-F825-487C-8029-2CB7D713C027}" type="presOf" srcId="{ACD10253-06BF-4D83-B7C6-3766CC2ECBA0}" destId="{DC87D3C6-AB45-4A8A-A313-330784578599}" srcOrd="0" destOrd="0" presId="urn:microsoft.com/office/officeart/2005/8/layout/process5"/>
    <dgm:cxn modelId="{4F3C68DE-EA8C-409A-8AF3-AB51F930B5F4}" type="presOf" srcId="{A302CA21-87CE-4A87-ACDE-A72B0BB6E8C5}" destId="{26B67E35-33B5-4553-9796-7F4091C073C7}" srcOrd="0" destOrd="4" presId="urn:microsoft.com/office/officeart/2005/8/layout/process5"/>
    <dgm:cxn modelId="{D4DA59DE-11B4-467F-BC12-DF982819648B}" type="presOf" srcId="{802EF6C7-E3C6-47A6-85DB-51FF87842605}" destId="{CF05F514-34C2-4230-BB0A-45C230CDB6C6}" srcOrd="0" destOrd="1" presId="urn:microsoft.com/office/officeart/2005/8/layout/process5"/>
    <dgm:cxn modelId="{1F5AB8E1-57B5-416C-A3CE-47A11D68EEAF}" type="presOf" srcId="{4646D472-21BF-4691-A4CC-92FDF3B58A8E}" destId="{0CEA0A58-D22C-4551-A82E-29EE98EB3C26}" srcOrd="1" destOrd="0" presId="urn:microsoft.com/office/officeart/2005/8/layout/process5"/>
    <dgm:cxn modelId="{C53D82E3-5172-446E-B6E4-E94E17EC1FA8}" type="presOf" srcId="{0C5908E8-35D3-44E5-BB19-3C8C056C31D1}" destId="{89A77164-6D9B-47C9-9CD7-CDF3906AB3B2}" srcOrd="0" destOrd="3" presId="urn:microsoft.com/office/officeart/2005/8/layout/process5"/>
    <dgm:cxn modelId="{4CE61BE9-2FC7-4C88-82AD-B09B2D16C292}" type="presOf" srcId="{13EB8F25-5CDD-463F-96B8-0F78216D8BCF}" destId="{CF014908-AE20-41B8-8E81-7EF191645283}" srcOrd="0" destOrd="0" presId="urn:microsoft.com/office/officeart/2005/8/layout/process5"/>
    <dgm:cxn modelId="{21BF55EF-EDAE-424A-8747-B4171B681E18}" type="presOf" srcId="{89FC4B93-90FA-44C3-86AE-9E35F70A72AB}" destId="{9E51AB45-7ECC-4ED7-A39F-23F86539E5E9}" srcOrd="0" destOrd="1" presId="urn:microsoft.com/office/officeart/2005/8/layout/process5"/>
    <dgm:cxn modelId="{117AE5EF-E314-44AE-BCBC-354AB48F3F6E}" type="presOf" srcId="{76550C04-C6BA-49D1-9325-EE54F1C3C425}" destId="{138DF9F5-D17B-4352-A88E-5F379A0F083D}" srcOrd="0" destOrd="1" presId="urn:microsoft.com/office/officeart/2005/8/layout/process5"/>
    <dgm:cxn modelId="{32561EF0-12A0-4C43-AA69-5CB5F2F485BC}" type="presOf" srcId="{76776FDD-BBBD-4818-9344-117D2D6D38D4}" destId="{D62801F0-4115-4FB9-BDB4-2DC23DD556C0}" srcOrd="1" destOrd="0" presId="urn:microsoft.com/office/officeart/2005/8/layout/process5"/>
    <dgm:cxn modelId="{61ADEEF6-EDCE-4F7D-A5AE-EE09674A98E0}" srcId="{13EB8F25-5CDD-463F-96B8-0F78216D8BCF}" destId="{A74FEB42-08A1-4E4D-AA34-AA0F27B0DC41}" srcOrd="3" destOrd="0" parTransId="{F0122429-6956-40F9-ADBD-4AFF75A95B3E}" sibTransId="{F31D0067-E7D5-4F92-A0FB-5FB05B1140CF}"/>
    <dgm:cxn modelId="{4B0AE0F9-DA50-42A4-BD51-333E4E4DB234}" srcId="{8A711DE0-B898-4FF6-9F69-EE77B6DC59D5}" destId="{B75ED068-AFD4-43EC-AB1A-E5BB005E3D8D}" srcOrd="0" destOrd="0" parTransId="{15D1D604-015F-411D-B0E6-7E7A3C3F516A}" sibTransId="{4C389394-2D00-49E8-A259-B1660D8A2896}"/>
    <dgm:cxn modelId="{428A99E1-EA68-4F50-86DD-9963EC5FB749}" type="presParOf" srcId="{CF014908-AE20-41B8-8E81-7EF191645283}" destId="{CF05F514-34C2-4230-BB0A-45C230CDB6C6}" srcOrd="0" destOrd="0" presId="urn:microsoft.com/office/officeart/2005/8/layout/process5"/>
    <dgm:cxn modelId="{903852E7-9BF3-4D7D-9937-EC76620076D7}" type="presParOf" srcId="{CF014908-AE20-41B8-8E81-7EF191645283}" destId="{DC87D3C6-AB45-4A8A-A313-330784578599}" srcOrd="1" destOrd="0" presId="urn:microsoft.com/office/officeart/2005/8/layout/process5"/>
    <dgm:cxn modelId="{82572955-068E-4B69-AB22-F856B09A87D4}" type="presParOf" srcId="{DC87D3C6-AB45-4A8A-A313-330784578599}" destId="{D9183CEE-6C9D-4B5E-B8AB-C013D67EBD52}" srcOrd="0" destOrd="0" presId="urn:microsoft.com/office/officeart/2005/8/layout/process5"/>
    <dgm:cxn modelId="{D7243AE0-231B-4AD8-908E-ACA1BF8E9D0D}" type="presParOf" srcId="{CF014908-AE20-41B8-8E81-7EF191645283}" destId="{8DB64D51-4E23-428E-89D0-3D8FC36D79E6}" srcOrd="2" destOrd="0" presId="urn:microsoft.com/office/officeart/2005/8/layout/process5"/>
    <dgm:cxn modelId="{29CF6EF9-EC53-40D5-AE59-0986E11AFA24}" type="presParOf" srcId="{CF014908-AE20-41B8-8E81-7EF191645283}" destId="{D6EFCEA5-5129-4681-8766-E695860D54BC}" srcOrd="3" destOrd="0" presId="urn:microsoft.com/office/officeart/2005/8/layout/process5"/>
    <dgm:cxn modelId="{A9E316AB-10FA-4A55-B807-E964D3047BF3}" type="presParOf" srcId="{D6EFCEA5-5129-4681-8766-E695860D54BC}" destId="{0CEA0A58-D22C-4551-A82E-29EE98EB3C26}" srcOrd="0" destOrd="0" presId="urn:microsoft.com/office/officeart/2005/8/layout/process5"/>
    <dgm:cxn modelId="{40AAEC72-4941-4BB1-B828-0EA6369529CE}" type="presParOf" srcId="{CF014908-AE20-41B8-8E81-7EF191645283}" destId="{26B67E35-33B5-4553-9796-7F4091C073C7}" srcOrd="4" destOrd="0" presId="urn:microsoft.com/office/officeart/2005/8/layout/process5"/>
    <dgm:cxn modelId="{560E7E50-6E8A-4280-891D-9538FBABDC82}" type="presParOf" srcId="{CF014908-AE20-41B8-8E81-7EF191645283}" destId="{45963F24-3E74-4B39-A4C6-044A4AFFF62C}" srcOrd="5" destOrd="0" presId="urn:microsoft.com/office/officeart/2005/8/layout/process5"/>
    <dgm:cxn modelId="{25EF7B66-749E-4FFF-B8C1-487CF431A5CC}" type="presParOf" srcId="{45963F24-3E74-4B39-A4C6-044A4AFFF62C}" destId="{3D2B0B0A-7436-4BBD-801F-BFF7A20656C8}" srcOrd="0" destOrd="0" presId="urn:microsoft.com/office/officeart/2005/8/layout/process5"/>
    <dgm:cxn modelId="{796BF4A1-2383-4DED-844F-11DB8ED3D576}" type="presParOf" srcId="{CF014908-AE20-41B8-8E81-7EF191645283}" destId="{89A77164-6D9B-47C9-9CD7-CDF3906AB3B2}" srcOrd="6" destOrd="0" presId="urn:microsoft.com/office/officeart/2005/8/layout/process5"/>
    <dgm:cxn modelId="{3C9A3F96-268B-436D-BEA4-0741674592D0}" type="presParOf" srcId="{CF014908-AE20-41B8-8E81-7EF191645283}" destId="{B5043BA2-EC74-4EA0-82C4-12D61EDEA0AA}" srcOrd="7" destOrd="0" presId="urn:microsoft.com/office/officeart/2005/8/layout/process5"/>
    <dgm:cxn modelId="{A51FF79B-2B0E-452A-A50F-48959D0C1CA8}" type="presParOf" srcId="{B5043BA2-EC74-4EA0-82C4-12D61EDEA0AA}" destId="{6602076E-AAD9-48D3-816C-ACF98089E5C0}" srcOrd="0" destOrd="0" presId="urn:microsoft.com/office/officeart/2005/8/layout/process5"/>
    <dgm:cxn modelId="{AE7A799D-AD0E-422A-8877-71A81502C50E}" type="presParOf" srcId="{CF014908-AE20-41B8-8E81-7EF191645283}" destId="{037880ED-B9EB-4796-A39C-014D19D4F6E9}" srcOrd="8" destOrd="0" presId="urn:microsoft.com/office/officeart/2005/8/layout/process5"/>
    <dgm:cxn modelId="{44BA3EFE-C847-4D4C-811A-5B1BBE350CAA}" type="presParOf" srcId="{CF014908-AE20-41B8-8E81-7EF191645283}" destId="{8F1D073B-75AC-4E9A-A6E7-58A5A1DC6F31}" srcOrd="9" destOrd="0" presId="urn:microsoft.com/office/officeart/2005/8/layout/process5"/>
    <dgm:cxn modelId="{EF055EE4-5589-4A0C-8C87-B638A058FAA2}" type="presParOf" srcId="{8F1D073B-75AC-4E9A-A6E7-58A5A1DC6F31}" destId="{6D929630-21CC-4B6E-ABD8-4DB0C15EB75E}" srcOrd="0" destOrd="0" presId="urn:microsoft.com/office/officeart/2005/8/layout/process5"/>
    <dgm:cxn modelId="{CB8094C6-BF87-4015-9355-DF5C180E3A53}" type="presParOf" srcId="{CF014908-AE20-41B8-8E81-7EF191645283}" destId="{BDFEF846-FB26-4EAB-9C7A-A1ABFDA56D98}" srcOrd="10" destOrd="0" presId="urn:microsoft.com/office/officeart/2005/8/layout/process5"/>
    <dgm:cxn modelId="{4FDC3BA9-0F9B-4A80-BD27-9F5E948B097E}" type="presParOf" srcId="{CF014908-AE20-41B8-8E81-7EF191645283}" destId="{453947CD-E22D-4A4F-9240-024964B26A79}" srcOrd="11" destOrd="0" presId="urn:microsoft.com/office/officeart/2005/8/layout/process5"/>
    <dgm:cxn modelId="{724B9628-A707-4B14-959C-58B76F2FA794}" type="presParOf" srcId="{453947CD-E22D-4A4F-9240-024964B26A79}" destId="{A0440669-0195-4E10-99CC-CD686546C7C0}" srcOrd="0" destOrd="0" presId="urn:microsoft.com/office/officeart/2005/8/layout/process5"/>
    <dgm:cxn modelId="{F2A44397-BC72-48AB-B735-570A3F21ADC5}" type="presParOf" srcId="{CF014908-AE20-41B8-8E81-7EF191645283}" destId="{C4C60CF1-D187-43BE-AD91-27EFBDA9BEBA}" srcOrd="12" destOrd="0" presId="urn:microsoft.com/office/officeart/2005/8/layout/process5"/>
    <dgm:cxn modelId="{554787C6-2AC1-4D51-A780-03A303426950}" type="presParOf" srcId="{CF014908-AE20-41B8-8E81-7EF191645283}" destId="{ED01EB81-57EC-4964-B7CE-536754D75D9D}" srcOrd="13" destOrd="0" presId="urn:microsoft.com/office/officeart/2005/8/layout/process5"/>
    <dgm:cxn modelId="{63CAC6A7-2534-4CC2-B55C-428CB5CD1916}" type="presParOf" srcId="{ED01EB81-57EC-4964-B7CE-536754D75D9D}" destId="{4B1115FE-A679-474F-9AA8-AD4D17625218}" srcOrd="0" destOrd="0" presId="urn:microsoft.com/office/officeart/2005/8/layout/process5"/>
    <dgm:cxn modelId="{2A5C7D25-521C-45AC-928F-05B3784EE9A7}" type="presParOf" srcId="{CF014908-AE20-41B8-8E81-7EF191645283}" destId="{138DF9F5-D17B-4352-A88E-5F379A0F083D}" srcOrd="14" destOrd="0" presId="urn:microsoft.com/office/officeart/2005/8/layout/process5"/>
    <dgm:cxn modelId="{1AE5BD3B-C1C6-48A4-BE91-78B05953761B}" type="presParOf" srcId="{CF014908-AE20-41B8-8E81-7EF191645283}" destId="{B98361FF-6632-4B79-870B-B0A939040C26}" srcOrd="15" destOrd="0" presId="urn:microsoft.com/office/officeart/2005/8/layout/process5"/>
    <dgm:cxn modelId="{F4D33151-9888-4BDA-B642-79E93859AD45}" type="presParOf" srcId="{B98361FF-6632-4B79-870B-B0A939040C26}" destId="{D6CB04D4-F4D0-47CB-8488-7867699B14BE}" srcOrd="0" destOrd="0" presId="urn:microsoft.com/office/officeart/2005/8/layout/process5"/>
    <dgm:cxn modelId="{7382CF08-F578-4F11-9B55-0F17C43EA563}" type="presParOf" srcId="{CF014908-AE20-41B8-8E81-7EF191645283}" destId="{C216F715-E202-44E9-AE2E-02A2478498DB}" srcOrd="16" destOrd="0" presId="urn:microsoft.com/office/officeart/2005/8/layout/process5"/>
    <dgm:cxn modelId="{7CE7172E-A0F1-4644-AA0C-B7DB0B7E3C84}" type="presParOf" srcId="{CF014908-AE20-41B8-8E81-7EF191645283}" destId="{4CA4511A-9922-46F2-A1CC-0C83D6665C11}" srcOrd="17" destOrd="0" presId="urn:microsoft.com/office/officeart/2005/8/layout/process5"/>
    <dgm:cxn modelId="{66D76B79-6641-4F2C-BCD0-0448ED400FBC}" type="presParOf" srcId="{4CA4511A-9922-46F2-A1CC-0C83D6665C11}" destId="{D62801F0-4115-4FB9-BDB4-2DC23DD556C0}" srcOrd="0" destOrd="0" presId="urn:microsoft.com/office/officeart/2005/8/layout/process5"/>
    <dgm:cxn modelId="{A09BD1A7-AC91-431F-9B3F-9D541DF287C1}" type="presParOf" srcId="{CF014908-AE20-41B8-8E81-7EF191645283}" destId="{9E51AB45-7ECC-4ED7-A39F-23F86539E5E9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332D4F0-855B-44C5-8743-5BAA089C285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CF3AD7DB-1EC7-46C0-9264-DF4EEC3F7103}">
      <dgm:prSet phldrT="[Tekst]" custT="1"/>
      <dgm:spPr/>
      <dgm:t>
        <a:bodyPr/>
        <a:lstStyle/>
        <a:p>
          <a:pPr rtl="0"/>
          <a:r>
            <a:rPr lang="pl-PL" sz="1800" dirty="0">
              <a:solidFill>
                <a:schemeClr val="tx1"/>
              </a:solidFill>
              <a:latin typeface="+mn-lt"/>
            </a:rPr>
            <a:t>termin – coroczna wymiana określonej w programie liczby kotłów</a:t>
          </a:r>
        </a:p>
      </dgm:t>
    </dgm:pt>
    <dgm:pt modelId="{D65472BE-2F70-4427-8A83-E4905677A618}" type="parTrans" cxnId="{EB38215C-C75A-4585-A00C-279039F4E930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B6E7FA0D-2596-4357-8A77-EC968D47A983}" type="sibTrans" cxnId="{EB38215C-C75A-4585-A00C-279039F4E930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9E6E2D0F-56FB-46F4-A15F-3A6BA0DE8EBD}">
      <dgm:prSet phldrT="[Tekst]" custT="1"/>
      <dgm:spPr/>
      <dgm:t>
        <a:bodyPr/>
        <a:lstStyle/>
        <a:p>
          <a:r>
            <a:rPr lang="pl-PL" sz="1800">
              <a:solidFill>
                <a:schemeClr val="tx1"/>
              </a:solidFill>
            </a:rPr>
            <a:t>więcej wymienionych kotłów w danym roku -&gt; nadwyżkę możemy wliczyć do następnego roku </a:t>
          </a:r>
          <a:endParaRPr lang="pl-PL" sz="1800" dirty="0">
            <a:solidFill>
              <a:schemeClr val="tx1"/>
            </a:solidFill>
            <a:latin typeface="+mn-lt"/>
          </a:endParaRPr>
        </a:p>
      </dgm:t>
    </dgm:pt>
    <dgm:pt modelId="{CB9550E2-FB85-4629-9B83-1F3BE505988D}" type="parTrans" cxnId="{EBBFA573-B591-48C4-88F9-7E549747CCAA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0276D080-7600-4516-9545-7B6C72977A64}" type="sibTrans" cxnId="{EBBFA573-B591-48C4-88F9-7E549747CCAA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941F3766-F987-4D1A-9A07-D641565AB0EB}">
      <dgm:prSet phldrT="[Tekst]" custT="1"/>
      <dgm:spPr/>
      <dgm:t>
        <a:bodyPr/>
        <a:lstStyle/>
        <a:p>
          <a:pPr rtl="0"/>
          <a:r>
            <a:rPr lang="pl-PL" sz="1800">
              <a:solidFill>
                <a:schemeClr val="tx1"/>
              </a:solidFill>
              <a:latin typeface="+mn-lt"/>
            </a:rPr>
            <a:t>dążenie do likwidacji ogrzewania indywidualnego wykorzystującego paliwo stałe</a:t>
          </a:r>
          <a:endParaRPr lang="pl-PL" sz="1800" dirty="0">
            <a:solidFill>
              <a:schemeClr val="tx1"/>
            </a:solidFill>
            <a:latin typeface="+mn-lt"/>
          </a:endParaRPr>
        </a:p>
      </dgm:t>
    </dgm:pt>
    <dgm:pt modelId="{B50C03FB-5E92-43F2-A679-0653255C8B5E}" type="parTrans" cxnId="{5341D1AA-4806-4B69-BE68-B82B6C3E1F9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4DEF407-6DBA-4341-AC39-CE4FDEDA8C98}" type="sibTrans" cxnId="{5341D1AA-4806-4B69-BE68-B82B6C3E1F9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CD98E0E-5660-42B1-B32B-0B8C1524BC0C}">
      <dgm:prSet phldrT="[Tekst]" custT="1"/>
      <dgm:spPr/>
      <dgm:t>
        <a:bodyPr/>
        <a:lstStyle/>
        <a:p>
          <a:pPr rtl="0"/>
          <a:r>
            <a:rPr lang="pl-PL" sz="1800" dirty="0">
              <a:solidFill>
                <a:schemeClr val="tx1"/>
              </a:solidFill>
              <a:latin typeface="+mn-lt"/>
            </a:rPr>
            <a:t>osiągnięcie całego, łącznego efektu redukcji przed upływem terminu -&gt; działanie zrealizowane</a:t>
          </a:r>
        </a:p>
      </dgm:t>
    </dgm:pt>
    <dgm:pt modelId="{4B545C9F-9C87-4E93-904B-2163A48B97CF}" type="parTrans" cxnId="{D3DF95FF-05BC-467D-A858-4C494D77CC8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A798846-5BC0-4FB9-83E2-A4696EBDC6FC}" type="sibTrans" cxnId="{D3DF95FF-05BC-467D-A858-4C494D77CC8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7A56CAF-C651-4869-A957-C21DDE7CF810}">
      <dgm:prSet phldrT="[Tekst]" custT="1"/>
      <dgm:spPr/>
      <dgm:t>
        <a:bodyPr/>
        <a:lstStyle/>
        <a:p>
          <a:pPr>
            <a:buClr>
              <a:srgbClr val="FF0000"/>
            </a:buClr>
            <a:buFont typeface="Arial" panose="020B0604020202020204" pitchFamily="34" charset="0"/>
            <a:buChar char="!"/>
          </a:pPr>
          <a:r>
            <a:rPr lang="pl-PL" sz="1800">
              <a:solidFill>
                <a:schemeClr val="tx1"/>
              </a:solidFill>
            </a:rPr>
            <a:t>mniej wymienionych kotłów w danym roku -&gt; niedomiar wliczamy do następnego roku</a:t>
          </a:r>
          <a:endParaRPr lang="pl-PL" sz="1800" dirty="0">
            <a:solidFill>
              <a:schemeClr val="tx1"/>
            </a:solidFill>
          </a:endParaRPr>
        </a:p>
      </dgm:t>
    </dgm:pt>
    <dgm:pt modelId="{638A78D7-D320-4A0F-9766-22AE6B303BF1}" type="parTrans" cxnId="{F2C8697D-78DD-4504-8496-6547189305B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04EDCF1-6120-4CCE-BC7E-202E8689FBC8}" type="sibTrans" cxnId="{F2C8697D-78DD-4504-8496-6547189305B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9AD5F2A-7184-434B-91A4-1CB06777E2C5}">
      <dgm:prSet phldrT="[Tekst]" custT="1"/>
      <dgm:spPr/>
      <dgm:t>
        <a:bodyPr/>
        <a:lstStyle/>
        <a:p>
          <a:pPr>
            <a:buClr>
              <a:srgbClr val="FF0000"/>
            </a:buClr>
            <a:buFont typeface="Arial" panose="020B0604020202020204" pitchFamily="34" charset="0"/>
            <a:buChar char="!"/>
          </a:pPr>
          <a:r>
            <a:rPr lang="pl-PL" sz="1800">
              <a:solidFill>
                <a:schemeClr val="tx1"/>
              </a:solidFill>
            </a:rPr>
            <a:t>dla dowolnego roku możemy wliczyć wymianę/likwidację przeprowadzoną w latach 2019-2020 </a:t>
          </a:r>
          <a:endParaRPr lang="pl-PL" sz="1800" dirty="0">
            <a:solidFill>
              <a:schemeClr val="tx1"/>
            </a:solidFill>
          </a:endParaRPr>
        </a:p>
      </dgm:t>
    </dgm:pt>
    <dgm:pt modelId="{E4EEC0D4-A216-458C-9885-4135B5C79910}" type="parTrans" cxnId="{555A093C-E32B-4A37-9068-7E3BB811DD1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3ABC0BD-A0F8-4494-A744-1A78E3B2B9F2}" type="sibTrans" cxnId="{555A093C-E32B-4A37-9068-7E3BB811DD1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2E36EA1-73A1-462E-98FA-B3EB8E5C74A1}" type="pres">
      <dgm:prSet presAssocID="{4332D4F0-855B-44C5-8743-5BAA089C2855}" presName="Name0" presStyleCnt="0">
        <dgm:presLayoutVars>
          <dgm:chMax val="7"/>
          <dgm:chPref val="7"/>
          <dgm:dir/>
        </dgm:presLayoutVars>
      </dgm:prSet>
      <dgm:spPr/>
    </dgm:pt>
    <dgm:pt modelId="{6EF170B9-98C1-48D9-9F9B-C1CB13A16397}" type="pres">
      <dgm:prSet presAssocID="{4332D4F0-855B-44C5-8743-5BAA089C2855}" presName="Name1" presStyleCnt="0"/>
      <dgm:spPr/>
    </dgm:pt>
    <dgm:pt modelId="{DAC1E166-4345-49B4-94F2-62C2CE002494}" type="pres">
      <dgm:prSet presAssocID="{4332D4F0-855B-44C5-8743-5BAA089C2855}" presName="cycle" presStyleCnt="0"/>
      <dgm:spPr/>
    </dgm:pt>
    <dgm:pt modelId="{8FD74C4F-90A3-471A-91BB-B18E1C729607}" type="pres">
      <dgm:prSet presAssocID="{4332D4F0-855B-44C5-8743-5BAA089C2855}" presName="srcNode" presStyleLbl="node1" presStyleIdx="0" presStyleCnt="6"/>
      <dgm:spPr/>
    </dgm:pt>
    <dgm:pt modelId="{F97E06F4-CE84-4F13-B252-AFD2A46EAA2A}" type="pres">
      <dgm:prSet presAssocID="{4332D4F0-855B-44C5-8743-5BAA089C2855}" presName="conn" presStyleLbl="parChTrans1D2" presStyleIdx="0" presStyleCnt="1"/>
      <dgm:spPr/>
    </dgm:pt>
    <dgm:pt modelId="{6E096717-DAE4-48ED-8F91-D02E0382BFA3}" type="pres">
      <dgm:prSet presAssocID="{4332D4F0-855B-44C5-8743-5BAA089C2855}" presName="extraNode" presStyleLbl="node1" presStyleIdx="0" presStyleCnt="6"/>
      <dgm:spPr/>
    </dgm:pt>
    <dgm:pt modelId="{23598515-0D19-4013-B923-ABE99C5E939D}" type="pres">
      <dgm:prSet presAssocID="{4332D4F0-855B-44C5-8743-5BAA089C2855}" presName="dstNode" presStyleLbl="node1" presStyleIdx="0" presStyleCnt="6"/>
      <dgm:spPr/>
    </dgm:pt>
    <dgm:pt modelId="{63D31D16-4619-47FF-8E82-4D58C97A1D64}" type="pres">
      <dgm:prSet presAssocID="{CF3AD7DB-1EC7-46C0-9264-DF4EEC3F7103}" presName="text_1" presStyleLbl="node1" presStyleIdx="0" presStyleCnt="6">
        <dgm:presLayoutVars>
          <dgm:bulletEnabled val="1"/>
        </dgm:presLayoutVars>
      </dgm:prSet>
      <dgm:spPr/>
    </dgm:pt>
    <dgm:pt modelId="{65BBD452-9618-4100-9C74-A442464A3A62}" type="pres">
      <dgm:prSet presAssocID="{CF3AD7DB-1EC7-46C0-9264-DF4EEC3F7103}" presName="accent_1" presStyleCnt="0"/>
      <dgm:spPr/>
    </dgm:pt>
    <dgm:pt modelId="{A13A2750-00B2-487C-9D96-779B17FED34D}" type="pres">
      <dgm:prSet presAssocID="{CF3AD7DB-1EC7-46C0-9264-DF4EEC3F7103}" presName="accentRepeatNode" presStyleLbl="solidFgAcc1" presStyleIdx="0" presStyleCnt="6"/>
      <dgm:spPr/>
    </dgm:pt>
    <dgm:pt modelId="{C707ED40-9781-402F-A7C0-88EC51F4BB8D}" type="pres">
      <dgm:prSet presAssocID="{941F3766-F987-4D1A-9A07-D641565AB0EB}" presName="text_2" presStyleLbl="node1" presStyleIdx="1" presStyleCnt="6">
        <dgm:presLayoutVars>
          <dgm:bulletEnabled val="1"/>
        </dgm:presLayoutVars>
      </dgm:prSet>
      <dgm:spPr/>
    </dgm:pt>
    <dgm:pt modelId="{64DCFA46-49F6-43DB-8A3D-DAF23D18126F}" type="pres">
      <dgm:prSet presAssocID="{941F3766-F987-4D1A-9A07-D641565AB0EB}" presName="accent_2" presStyleCnt="0"/>
      <dgm:spPr/>
    </dgm:pt>
    <dgm:pt modelId="{E8D84AB3-9F31-4CB2-9135-959A40B09DFD}" type="pres">
      <dgm:prSet presAssocID="{941F3766-F987-4D1A-9A07-D641565AB0EB}" presName="accentRepeatNode" presStyleLbl="solidFgAcc1" presStyleIdx="1" presStyleCnt="6"/>
      <dgm:spPr/>
    </dgm:pt>
    <dgm:pt modelId="{97B04E65-2F71-4DFE-A85E-6BF49C765D74}" type="pres">
      <dgm:prSet presAssocID="{9E6E2D0F-56FB-46F4-A15F-3A6BA0DE8EBD}" presName="text_3" presStyleLbl="node1" presStyleIdx="2" presStyleCnt="6">
        <dgm:presLayoutVars>
          <dgm:bulletEnabled val="1"/>
        </dgm:presLayoutVars>
      </dgm:prSet>
      <dgm:spPr/>
    </dgm:pt>
    <dgm:pt modelId="{C5C9BCDE-0076-46FA-B1DA-96A032CEBE15}" type="pres">
      <dgm:prSet presAssocID="{9E6E2D0F-56FB-46F4-A15F-3A6BA0DE8EBD}" presName="accent_3" presStyleCnt="0"/>
      <dgm:spPr/>
    </dgm:pt>
    <dgm:pt modelId="{EDF6F5BE-4C42-4525-BC10-80985698DA2C}" type="pres">
      <dgm:prSet presAssocID="{9E6E2D0F-56FB-46F4-A15F-3A6BA0DE8EBD}" presName="accentRepeatNode" presStyleLbl="solidFgAcc1" presStyleIdx="2" presStyleCnt="6"/>
      <dgm:spPr/>
    </dgm:pt>
    <dgm:pt modelId="{AC29EA99-5FA1-4668-A6EC-A9A11FC8E5EF}" type="pres">
      <dgm:prSet presAssocID="{07A56CAF-C651-4869-A957-C21DDE7CF810}" presName="text_4" presStyleLbl="node1" presStyleIdx="3" presStyleCnt="6">
        <dgm:presLayoutVars>
          <dgm:bulletEnabled val="1"/>
        </dgm:presLayoutVars>
      </dgm:prSet>
      <dgm:spPr/>
    </dgm:pt>
    <dgm:pt modelId="{76C0C816-60ED-4198-90BB-58F78F24AF01}" type="pres">
      <dgm:prSet presAssocID="{07A56CAF-C651-4869-A957-C21DDE7CF810}" presName="accent_4" presStyleCnt="0"/>
      <dgm:spPr/>
    </dgm:pt>
    <dgm:pt modelId="{733702B1-D512-428C-8EAC-81BB34DBC9B9}" type="pres">
      <dgm:prSet presAssocID="{07A56CAF-C651-4869-A957-C21DDE7CF810}" presName="accentRepeatNode" presStyleLbl="solidFgAcc1" presStyleIdx="3" presStyleCnt="6"/>
      <dgm:spPr/>
    </dgm:pt>
    <dgm:pt modelId="{0E8BB507-2ADF-477D-8AD6-08F181030602}" type="pres">
      <dgm:prSet presAssocID="{D9AD5F2A-7184-434B-91A4-1CB06777E2C5}" presName="text_5" presStyleLbl="node1" presStyleIdx="4" presStyleCnt="6">
        <dgm:presLayoutVars>
          <dgm:bulletEnabled val="1"/>
        </dgm:presLayoutVars>
      </dgm:prSet>
      <dgm:spPr/>
    </dgm:pt>
    <dgm:pt modelId="{52443922-0BB9-48AD-BDB6-7C2DE2124770}" type="pres">
      <dgm:prSet presAssocID="{D9AD5F2A-7184-434B-91A4-1CB06777E2C5}" presName="accent_5" presStyleCnt="0"/>
      <dgm:spPr/>
    </dgm:pt>
    <dgm:pt modelId="{085961F8-444A-471B-BFB9-58E3DE5AB964}" type="pres">
      <dgm:prSet presAssocID="{D9AD5F2A-7184-434B-91A4-1CB06777E2C5}" presName="accentRepeatNode" presStyleLbl="solidFgAcc1" presStyleIdx="4" presStyleCnt="6"/>
      <dgm:spPr/>
    </dgm:pt>
    <dgm:pt modelId="{3D6CA6DA-E313-446E-AD30-3DE29CA600A7}" type="pres">
      <dgm:prSet presAssocID="{6CD98E0E-5660-42B1-B32B-0B8C1524BC0C}" presName="text_6" presStyleLbl="node1" presStyleIdx="5" presStyleCnt="6">
        <dgm:presLayoutVars>
          <dgm:bulletEnabled val="1"/>
        </dgm:presLayoutVars>
      </dgm:prSet>
      <dgm:spPr/>
    </dgm:pt>
    <dgm:pt modelId="{7F8C89D5-F0FC-4B19-9AFF-51E28A418AC4}" type="pres">
      <dgm:prSet presAssocID="{6CD98E0E-5660-42B1-B32B-0B8C1524BC0C}" presName="accent_6" presStyleCnt="0"/>
      <dgm:spPr/>
    </dgm:pt>
    <dgm:pt modelId="{C4C18941-5878-4897-88C9-C9B077A4E91B}" type="pres">
      <dgm:prSet presAssocID="{6CD98E0E-5660-42B1-B32B-0B8C1524BC0C}" presName="accentRepeatNode" presStyleLbl="solidFgAcc1" presStyleIdx="5" presStyleCnt="6"/>
      <dgm:spPr/>
    </dgm:pt>
  </dgm:ptLst>
  <dgm:cxnLst>
    <dgm:cxn modelId="{EC35CA02-FB54-4BB0-887B-7206A56A0983}" type="presOf" srcId="{941F3766-F987-4D1A-9A07-D641565AB0EB}" destId="{C707ED40-9781-402F-A7C0-88EC51F4BB8D}" srcOrd="0" destOrd="0" presId="urn:microsoft.com/office/officeart/2008/layout/VerticalCurvedList"/>
    <dgm:cxn modelId="{88927921-DE64-466D-8F5C-920CC1BDDD78}" type="presOf" srcId="{07A56CAF-C651-4869-A957-C21DDE7CF810}" destId="{AC29EA99-5FA1-4668-A6EC-A9A11FC8E5EF}" srcOrd="0" destOrd="0" presId="urn:microsoft.com/office/officeart/2008/layout/VerticalCurvedList"/>
    <dgm:cxn modelId="{555A093C-E32B-4A37-9068-7E3BB811DD1C}" srcId="{4332D4F0-855B-44C5-8743-5BAA089C2855}" destId="{D9AD5F2A-7184-434B-91A4-1CB06777E2C5}" srcOrd="4" destOrd="0" parTransId="{E4EEC0D4-A216-458C-9885-4135B5C79910}" sibTransId="{B3ABC0BD-A0F8-4494-A744-1A78E3B2B9F2}"/>
    <dgm:cxn modelId="{6C2D983F-54EF-4F94-9B6C-4485C75FC9B5}" type="presOf" srcId="{D9AD5F2A-7184-434B-91A4-1CB06777E2C5}" destId="{0E8BB507-2ADF-477D-8AD6-08F181030602}" srcOrd="0" destOrd="0" presId="urn:microsoft.com/office/officeart/2008/layout/VerticalCurvedList"/>
    <dgm:cxn modelId="{EB38215C-C75A-4585-A00C-279039F4E930}" srcId="{4332D4F0-855B-44C5-8743-5BAA089C2855}" destId="{CF3AD7DB-1EC7-46C0-9264-DF4EEC3F7103}" srcOrd="0" destOrd="0" parTransId="{D65472BE-2F70-4427-8A83-E4905677A618}" sibTransId="{B6E7FA0D-2596-4357-8A77-EC968D47A983}"/>
    <dgm:cxn modelId="{0F69AC43-3D12-4D49-8996-E33BA2F7B9EA}" type="presOf" srcId="{6CD98E0E-5660-42B1-B32B-0B8C1524BC0C}" destId="{3D6CA6DA-E313-446E-AD30-3DE29CA600A7}" srcOrd="0" destOrd="0" presId="urn:microsoft.com/office/officeart/2008/layout/VerticalCurvedList"/>
    <dgm:cxn modelId="{EBBFA573-B591-48C4-88F9-7E549747CCAA}" srcId="{4332D4F0-855B-44C5-8743-5BAA089C2855}" destId="{9E6E2D0F-56FB-46F4-A15F-3A6BA0DE8EBD}" srcOrd="2" destOrd="0" parTransId="{CB9550E2-FB85-4629-9B83-1F3BE505988D}" sibTransId="{0276D080-7600-4516-9545-7B6C72977A64}"/>
    <dgm:cxn modelId="{DB57297D-EB54-45DD-9B57-C6816F08C88D}" type="presOf" srcId="{B6E7FA0D-2596-4357-8A77-EC968D47A983}" destId="{F97E06F4-CE84-4F13-B252-AFD2A46EAA2A}" srcOrd="0" destOrd="0" presId="urn:microsoft.com/office/officeart/2008/layout/VerticalCurvedList"/>
    <dgm:cxn modelId="{F2C8697D-78DD-4504-8496-6547189305B9}" srcId="{4332D4F0-855B-44C5-8743-5BAA089C2855}" destId="{07A56CAF-C651-4869-A957-C21DDE7CF810}" srcOrd="3" destOrd="0" parTransId="{638A78D7-D320-4A0F-9766-22AE6B303BF1}" sibTransId="{F04EDCF1-6120-4CCE-BC7E-202E8689FBC8}"/>
    <dgm:cxn modelId="{D11BEA8C-5A73-4216-B60E-72BE716CA6D5}" type="presOf" srcId="{4332D4F0-855B-44C5-8743-5BAA089C2855}" destId="{F2E36EA1-73A1-462E-98FA-B3EB8E5C74A1}" srcOrd="0" destOrd="0" presId="urn:microsoft.com/office/officeart/2008/layout/VerticalCurvedList"/>
    <dgm:cxn modelId="{5341D1AA-4806-4B69-BE68-B82B6C3E1F9C}" srcId="{4332D4F0-855B-44C5-8743-5BAA089C2855}" destId="{941F3766-F987-4D1A-9A07-D641565AB0EB}" srcOrd="1" destOrd="0" parTransId="{B50C03FB-5E92-43F2-A679-0653255C8B5E}" sibTransId="{24DEF407-6DBA-4341-AC39-CE4FDEDA8C98}"/>
    <dgm:cxn modelId="{D682E8B3-5B73-4F71-B828-98C3D5852011}" type="presOf" srcId="{9E6E2D0F-56FB-46F4-A15F-3A6BA0DE8EBD}" destId="{97B04E65-2F71-4DFE-A85E-6BF49C765D74}" srcOrd="0" destOrd="0" presId="urn:microsoft.com/office/officeart/2008/layout/VerticalCurvedList"/>
    <dgm:cxn modelId="{533C1ECD-DF76-4FFB-B594-E070997CCE79}" type="presOf" srcId="{CF3AD7DB-1EC7-46C0-9264-DF4EEC3F7103}" destId="{63D31D16-4619-47FF-8E82-4D58C97A1D64}" srcOrd="0" destOrd="0" presId="urn:microsoft.com/office/officeart/2008/layout/VerticalCurvedList"/>
    <dgm:cxn modelId="{D3DF95FF-05BC-467D-A858-4C494D77CC8C}" srcId="{4332D4F0-855B-44C5-8743-5BAA089C2855}" destId="{6CD98E0E-5660-42B1-B32B-0B8C1524BC0C}" srcOrd="5" destOrd="0" parTransId="{4B545C9F-9C87-4E93-904B-2163A48B97CF}" sibTransId="{EA798846-5BC0-4FB9-83E2-A4696EBDC6FC}"/>
    <dgm:cxn modelId="{16C40432-1C1F-46A8-B7B3-796E00F2C8D2}" type="presParOf" srcId="{F2E36EA1-73A1-462E-98FA-B3EB8E5C74A1}" destId="{6EF170B9-98C1-48D9-9F9B-C1CB13A16397}" srcOrd="0" destOrd="0" presId="urn:microsoft.com/office/officeart/2008/layout/VerticalCurvedList"/>
    <dgm:cxn modelId="{68CBC225-357D-437D-96ED-BC8EEF84FD6D}" type="presParOf" srcId="{6EF170B9-98C1-48D9-9F9B-C1CB13A16397}" destId="{DAC1E166-4345-49B4-94F2-62C2CE002494}" srcOrd="0" destOrd="0" presId="urn:microsoft.com/office/officeart/2008/layout/VerticalCurvedList"/>
    <dgm:cxn modelId="{EE21C44E-6A7F-4F55-8BD9-80CE9BD1CF74}" type="presParOf" srcId="{DAC1E166-4345-49B4-94F2-62C2CE002494}" destId="{8FD74C4F-90A3-471A-91BB-B18E1C729607}" srcOrd="0" destOrd="0" presId="urn:microsoft.com/office/officeart/2008/layout/VerticalCurvedList"/>
    <dgm:cxn modelId="{9DE91817-434F-4E56-9D8F-9A327CD8082D}" type="presParOf" srcId="{DAC1E166-4345-49B4-94F2-62C2CE002494}" destId="{F97E06F4-CE84-4F13-B252-AFD2A46EAA2A}" srcOrd="1" destOrd="0" presId="urn:microsoft.com/office/officeart/2008/layout/VerticalCurvedList"/>
    <dgm:cxn modelId="{F83FC3F2-5297-46B4-82B9-4CDFB43C225E}" type="presParOf" srcId="{DAC1E166-4345-49B4-94F2-62C2CE002494}" destId="{6E096717-DAE4-48ED-8F91-D02E0382BFA3}" srcOrd="2" destOrd="0" presId="urn:microsoft.com/office/officeart/2008/layout/VerticalCurvedList"/>
    <dgm:cxn modelId="{40E910D3-1DDC-43C5-A6AA-DB9BA5CC6691}" type="presParOf" srcId="{DAC1E166-4345-49B4-94F2-62C2CE002494}" destId="{23598515-0D19-4013-B923-ABE99C5E939D}" srcOrd="3" destOrd="0" presId="urn:microsoft.com/office/officeart/2008/layout/VerticalCurvedList"/>
    <dgm:cxn modelId="{50923CB9-0017-4A53-9C9B-805E7610BFE7}" type="presParOf" srcId="{6EF170B9-98C1-48D9-9F9B-C1CB13A16397}" destId="{63D31D16-4619-47FF-8E82-4D58C97A1D64}" srcOrd="1" destOrd="0" presId="urn:microsoft.com/office/officeart/2008/layout/VerticalCurvedList"/>
    <dgm:cxn modelId="{778FDA9F-2A6C-4CA5-9FA3-78E94EAEB436}" type="presParOf" srcId="{6EF170B9-98C1-48D9-9F9B-C1CB13A16397}" destId="{65BBD452-9618-4100-9C74-A442464A3A62}" srcOrd="2" destOrd="0" presId="urn:microsoft.com/office/officeart/2008/layout/VerticalCurvedList"/>
    <dgm:cxn modelId="{0B16BFBF-2BF2-4647-B1CC-A82DCB63D7C0}" type="presParOf" srcId="{65BBD452-9618-4100-9C74-A442464A3A62}" destId="{A13A2750-00B2-487C-9D96-779B17FED34D}" srcOrd="0" destOrd="0" presId="urn:microsoft.com/office/officeart/2008/layout/VerticalCurvedList"/>
    <dgm:cxn modelId="{799958F6-8F58-4673-903E-4423E95041A3}" type="presParOf" srcId="{6EF170B9-98C1-48D9-9F9B-C1CB13A16397}" destId="{C707ED40-9781-402F-A7C0-88EC51F4BB8D}" srcOrd="3" destOrd="0" presId="urn:microsoft.com/office/officeart/2008/layout/VerticalCurvedList"/>
    <dgm:cxn modelId="{F93FB79A-0A4E-495F-9926-89FC6AE697EB}" type="presParOf" srcId="{6EF170B9-98C1-48D9-9F9B-C1CB13A16397}" destId="{64DCFA46-49F6-43DB-8A3D-DAF23D18126F}" srcOrd="4" destOrd="0" presId="urn:microsoft.com/office/officeart/2008/layout/VerticalCurvedList"/>
    <dgm:cxn modelId="{A4045432-0069-423B-BDE8-E7F60A4FF110}" type="presParOf" srcId="{64DCFA46-49F6-43DB-8A3D-DAF23D18126F}" destId="{E8D84AB3-9F31-4CB2-9135-959A40B09DFD}" srcOrd="0" destOrd="0" presId="urn:microsoft.com/office/officeart/2008/layout/VerticalCurvedList"/>
    <dgm:cxn modelId="{C99655A1-409C-4B93-90A3-1652F4379F3B}" type="presParOf" srcId="{6EF170B9-98C1-48D9-9F9B-C1CB13A16397}" destId="{97B04E65-2F71-4DFE-A85E-6BF49C765D74}" srcOrd="5" destOrd="0" presId="urn:microsoft.com/office/officeart/2008/layout/VerticalCurvedList"/>
    <dgm:cxn modelId="{A966274A-27F2-4CCE-B5B9-930103C3B443}" type="presParOf" srcId="{6EF170B9-98C1-48D9-9F9B-C1CB13A16397}" destId="{C5C9BCDE-0076-46FA-B1DA-96A032CEBE15}" srcOrd="6" destOrd="0" presId="urn:microsoft.com/office/officeart/2008/layout/VerticalCurvedList"/>
    <dgm:cxn modelId="{7529D398-3B19-4BF0-AB66-66A6F8A3274B}" type="presParOf" srcId="{C5C9BCDE-0076-46FA-B1DA-96A032CEBE15}" destId="{EDF6F5BE-4C42-4525-BC10-80985698DA2C}" srcOrd="0" destOrd="0" presId="urn:microsoft.com/office/officeart/2008/layout/VerticalCurvedList"/>
    <dgm:cxn modelId="{3F397CFF-8BEA-431B-B236-46FA893D3305}" type="presParOf" srcId="{6EF170B9-98C1-48D9-9F9B-C1CB13A16397}" destId="{AC29EA99-5FA1-4668-A6EC-A9A11FC8E5EF}" srcOrd="7" destOrd="0" presId="urn:microsoft.com/office/officeart/2008/layout/VerticalCurvedList"/>
    <dgm:cxn modelId="{30FCD2A9-EB00-44F3-8952-1F5A0AEB566B}" type="presParOf" srcId="{6EF170B9-98C1-48D9-9F9B-C1CB13A16397}" destId="{76C0C816-60ED-4198-90BB-58F78F24AF01}" srcOrd="8" destOrd="0" presId="urn:microsoft.com/office/officeart/2008/layout/VerticalCurvedList"/>
    <dgm:cxn modelId="{3637D4B8-BF60-430F-83F8-A8A5281301D5}" type="presParOf" srcId="{76C0C816-60ED-4198-90BB-58F78F24AF01}" destId="{733702B1-D512-428C-8EAC-81BB34DBC9B9}" srcOrd="0" destOrd="0" presId="urn:microsoft.com/office/officeart/2008/layout/VerticalCurvedList"/>
    <dgm:cxn modelId="{132A91BB-08F2-455B-B0F7-1BDCE36C2CA9}" type="presParOf" srcId="{6EF170B9-98C1-48D9-9F9B-C1CB13A16397}" destId="{0E8BB507-2ADF-477D-8AD6-08F181030602}" srcOrd="9" destOrd="0" presId="urn:microsoft.com/office/officeart/2008/layout/VerticalCurvedList"/>
    <dgm:cxn modelId="{98CFB3CB-8EB1-43A5-9D73-5A92DB9D8E4E}" type="presParOf" srcId="{6EF170B9-98C1-48D9-9F9B-C1CB13A16397}" destId="{52443922-0BB9-48AD-BDB6-7C2DE2124770}" srcOrd="10" destOrd="0" presId="urn:microsoft.com/office/officeart/2008/layout/VerticalCurvedList"/>
    <dgm:cxn modelId="{E9D027CF-2A31-4376-9E9C-A90A36236BAB}" type="presParOf" srcId="{52443922-0BB9-48AD-BDB6-7C2DE2124770}" destId="{085961F8-444A-471B-BFB9-58E3DE5AB964}" srcOrd="0" destOrd="0" presId="urn:microsoft.com/office/officeart/2008/layout/VerticalCurvedList"/>
    <dgm:cxn modelId="{C9417FDD-FE67-482F-A17E-381B758143C3}" type="presParOf" srcId="{6EF170B9-98C1-48D9-9F9B-C1CB13A16397}" destId="{3D6CA6DA-E313-446E-AD30-3DE29CA600A7}" srcOrd="11" destOrd="0" presId="urn:microsoft.com/office/officeart/2008/layout/VerticalCurvedList"/>
    <dgm:cxn modelId="{FA0BD1C5-92B5-4CB6-BDEA-C87E486865DE}" type="presParOf" srcId="{6EF170B9-98C1-48D9-9F9B-C1CB13A16397}" destId="{7F8C89D5-F0FC-4B19-9AFF-51E28A418AC4}" srcOrd="12" destOrd="0" presId="urn:microsoft.com/office/officeart/2008/layout/VerticalCurvedList"/>
    <dgm:cxn modelId="{24A8136A-0988-483B-9D08-235D71F74F63}" type="presParOf" srcId="{7F8C89D5-F0FC-4B19-9AFF-51E28A418AC4}" destId="{C4C18941-5878-4897-88C9-C9B077A4E9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3EB8F25-5CDD-463F-96B8-0F78216D8BCF}" type="doc">
      <dgm:prSet loTypeId="urn:microsoft.com/office/officeart/2005/8/layout/process5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pl-PL"/>
        </a:p>
      </dgm:t>
    </dgm:pt>
    <dgm:pt modelId="{43954DEE-B7E7-4D84-A928-BAFE05DBDAA3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Porównanie liczby kotłów do wymiany </a:t>
          </a:r>
          <a:br>
            <a: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(z POP) z wynikami inwentaryzacji</a:t>
          </a:r>
        </a:p>
      </dgm:t>
    </dgm:pt>
    <dgm:pt modelId="{89035772-B3EB-4CA0-904A-04A0F86BCFDE}" type="parTrans" cxnId="{D83C3B2D-29B1-4D72-9207-97303FA2F31B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D10253-06BF-4D83-B7C6-3766CC2ECBA0}" type="sibTrans" cxnId="{D83C3B2D-29B1-4D72-9207-97303FA2F31B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D0D76B-B49A-4855-8C21-CFBC96983595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Pozyskanie środków / Przygotowanie instrumentu finansowego</a:t>
          </a:r>
        </a:p>
      </dgm:t>
    </dgm:pt>
    <dgm:pt modelId="{7588998A-5A74-4513-B455-07783A1C2CD4}" type="parTrans" cxnId="{02687803-B350-4FDB-B5C2-97B41ED46E66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E7A5BA-CCFB-497D-9D3E-283A30055E14}" type="sibTrans" cxnId="{02687803-B350-4FDB-B5C2-97B41ED46E66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32778C-378E-4355-86C9-408CFFBFB56D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Coroczna wymiana kotłów w liczbie określonej w programie</a:t>
          </a:r>
        </a:p>
      </dgm:t>
    </dgm:pt>
    <dgm:pt modelId="{73E32E34-D26B-4920-8C3A-8BCD97741F72}" type="parTrans" cxnId="{7A69DE14-8FD0-46DC-88B2-9D55397EFC0C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673137-AC65-434B-BB3C-984C8C51FF2C}" type="sibTrans" cxnId="{7A69DE14-8FD0-46DC-88B2-9D55397EFC0C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1CD369-8BAB-4C6F-9AFF-5DD3DAE6D780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 koniec każdego roku przygotowanie sprawozdania z wymiany</a:t>
          </a:r>
        </a:p>
      </dgm:t>
    </dgm:pt>
    <dgm:pt modelId="{7CE3AED2-D2A9-479E-AF29-381F2120EE38}" type="parTrans" cxnId="{110974EA-37BD-4C36-9748-7CF653A83696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CEF126-C562-40E5-AD46-ED188F7452BE}" type="sibTrans" cxnId="{110974EA-37BD-4C36-9748-7CF653A83696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BB5CBA-FE2C-4E61-ACF0-1DE16A5A031E}">
      <dgm:prSet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różna liczba kołów – do wymiany przyjmujemy liczbę kotłów z inwentaryzacji</a:t>
          </a:r>
        </a:p>
      </dgm:t>
    </dgm:pt>
    <dgm:pt modelId="{C08FF31F-66E6-4D83-A945-B0A51419B3EC}" type="parTrans" cxnId="{1EE40870-8F74-42A3-9FDF-00D3BD3633BE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B31B4F-0023-410F-B312-7274F2D498B8}" type="sibTrans" cxnId="{1EE40870-8F74-42A3-9FDF-00D3BD3633BE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E1138B-D2CB-4016-83F2-1B8B080C61B8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Informacja dla mieszkańców</a:t>
          </a:r>
        </a:p>
      </dgm:t>
    </dgm:pt>
    <dgm:pt modelId="{F8D12922-01E0-4668-A34B-1BB7B4A2AA80}" type="parTrans" cxnId="{171D4E54-8F29-4870-B29B-ED7F1B4ACAF2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7C27FE-70C3-4195-A749-F8CCC67CB57F}" type="sibTrans" cxnId="{171D4E54-8F29-4870-B29B-ED7F1B4ACAF2}">
      <dgm:prSet custT="1"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D6427-9835-43B4-8191-07CD4243F76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dostępnych środkach</a:t>
          </a:r>
        </a:p>
      </dgm:t>
    </dgm:pt>
    <dgm:pt modelId="{ADDB8C2F-F27C-430D-AB33-0D876296D830}" type="parTrans" cxnId="{3F22E6CE-E17F-4F61-B6BA-DD52DF10B29A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5D5FD9-EB87-4CF0-8D46-BDE7CD4C76D5}" type="sibTrans" cxnId="{3F22E6CE-E17F-4F61-B6BA-DD52DF10B29A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EEE0DC-C1DD-47E9-8B98-50E44A656B8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korzyściach</a:t>
          </a:r>
        </a:p>
      </dgm:t>
    </dgm:pt>
    <dgm:pt modelId="{3F41D76C-0C01-42AE-8A42-2D3E99F349F3}" type="sibTrans" cxnId="{15214B01-8410-4324-9D1E-585CF71A4BA1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A0E8C-886B-4BD3-ADBC-E9B82977FD5A}" type="parTrans" cxnId="{15214B01-8410-4324-9D1E-585CF71A4BA1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42E1B5-03E4-4354-A556-6F598470975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zachętach</a:t>
          </a:r>
        </a:p>
      </dgm:t>
    </dgm:pt>
    <dgm:pt modelId="{BC93D215-A3A4-4CCF-BAD1-775A31CD5369}" type="sibTrans" cxnId="{2242702D-7341-47BB-A5E3-C24343907BA7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66A72B-4864-4130-9DCA-A38C02A68A5A}" type="parTrans" cxnId="{2242702D-7341-47BB-A5E3-C24343907BA7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9FEB82-BEEE-42CD-BA9C-61A77DFBDBE0}">
      <dgm:prSet custT="1"/>
      <dgm:spPr/>
      <dgm:t>
        <a:bodyPr/>
        <a:lstStyle/>
        <a:p>
          <a:pPr algn="l"/>
          <a:r>
            <a:rPr lang="pl-PL" sz="1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stycznia każdego roku</a:t>
          </a:r>
        </a:p>
      </dgm:t>
    </dgm:pt>
    <dgm:pt modelId="{FA9E00B4-C2F0-484B-BDB4-90DDF3F6016B}" type="parTrans" cxnId="{A41CDDD3-8E04-4D81-9166-0E17CB2A8F4C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3FFDFA-67F0-4B43-8024-3D5CDC9C6EFF}" type="sibTrans" cxnId="{A41CDDD3-8E04-4D81-9166-0E17CB2A8F4C}">
      <dgm:prSet custT="1"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B9A34E-4800-40FB-9353-6F9A9701265D}">
      <dgm:prSet custT="1"/>
      <dgm:spPr/>
      <dgm:t>
        <a:bodyPr/>
        <a:lstStyle/>
        <a:p>
          <a:pPr algn="l"/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przekazanie sprawozdania z wymiany Zarządowi Województwa</a:t>
          </a:r>
        </a:p>
      </dgm:t>
    </dgm:pt>
    <dgm:pt modelId="{52B4B46B-A253-4F76-B193-AAC1A867DC29}" type="parTrans" cxnId="{C63EEE38-225C-420F-9A31-FE3359D9AD80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26855B-F514-4D71-A8A7-D7AC6347EF04}" type="sibTrans" cxnId="{C63EEE38-225C-420F-9A31-FE3359D9AD80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A5F6F7-9C16-4EC8-83DB-7876BB5A0845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osiągnięcia efektów ekologicznych</a:t>
          </a:r>
        </a:p>
      </dgm:t>
    </dgm:pt>
    <dgm:pt modelId="{93543FDC-AD99-43E1-8F8E-4A8A462E00BD}" type="parTrans" cxnId="{FE48F2D9-5012-41AC-BFCC-D9419AD037F2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32B10E-BFD0-46BE-AF22-0B3F5FC361A9}" type="sibTrans" cxnId="{FE48F2D9-5012-41AC-BFCC-D9419AD037F2}">
      <dgm:prSet custT="1"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F914A5-7924-420F-8E3F-D9453659E736}">
      <dgm:prSet custT="1"/>
      <dgm:spPr/>
      <dgm:t>
        <a:bodyPr/>
        <a:lstStyle/>
        <a:p>
          <a:pPr>
            <a:buFont typeface="+mj-lt"/>
            <a:buNone/>
          </a:pPr>
          <a:r>
            <a:rPr lang="pl-PL" sz="16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+ aktualizacja danych pozyskanych </a:t>
          </a:r>
          <a:br>
            <a:rPr lang="pl-PL" sz="16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  inwentaryzacji</a:t>
          </a:r>
        </a:p>
      </dgm:t>
    </dgm:pt>
    <dgm:pt modelId="{F191EB7D-9C29-4D6F-9715-A9C79041B7AC}" type="parTrans" cxnId="{6D5B01ED-FB04-41EB-A343-8E959BE0A2BE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B1E8CE-DF03-4BF9-AF3B-ADA3C91FFF6B}" type="sibTrans" cxnId="{6D5B01ED-FB04-41EB-A343-8E959BE0A2BE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44C297-5DB2-40EE-BC83-B4DDC5DC9FF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6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</a:t>
          </a:r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konieczności wymiany źródła</a:t>
          </a:r>
        </a:p>
      </dgm:t>
    </dgm:pt>
    <dgm:pt modelId="{0231D363-320D-42D3-BD77-90356133B924}" type="parTrans" cxnId="{9F0EAB5A-EC46-4D7F-AB0A-693B5CD90542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90EA20-7813-4745-99D7-AB275906A4C0}" type="sibTrans" cxnId="{9F0EAB5A-EC46-4D7F-AB0A-693B5CD90542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1C7A5F-089E-490D-BBE0-4E0F5472B05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pomoc w wypełnianiu wniosków o dofinansowanie</a:t>
          </a:r>
        </a:p>
      </dgm:t>
    </dgm:pt>
    <dgm:pt modelId="{6989E55B-C18D-4C45-A1C1-642A3F654A99}" type="parTrans" cxnId="{D0451A9A-12F4-46CE-B78A-06306343B31D}">
      <dgm:prSet/>
      <dgm:spPr/>
      <dgm:t>
        <a:bodyPr/>
        <a:lstStyle/>
        <a:p>
          <a:endParaRPr lang="pl-PL"/>
        </a:p>
      </dgm:t>
    </dgm:pt>
    <dgm:pt modelId="{10F3E12B-5C5E-437F-A962-19836432036B}" type="sibTrans" cxnId="{D0451A9A-12F4-46CE-B78A-06306343B31D}">
      <dgm:prSet/>
      <dgm:spPr/>
      <dgm:t>
        <a:bodyPr/>
        <a:lstStyle/>
        <a:p>
          <a:endParaRPr lang="pl-PL"/>
        </a:p>
      </dgm:t>
    </dgm:pt>
    <dgm:pt modelId="{2101F52E-8644-42FF-864C-CEE5D57988F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możliwości gminy i mieszkańców</a:t>
          </a:r>
          <a:endParaRPr lang="pl-PL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F1F05A-6601-4A9E-8FA9-DEC335310904}" type="parTrans" cxnId="{0F57D94B-BD83-4EBC-8839-00ED3D801A99}">
      <dgm:prSet/>
      <dgm:spPr/>
      <dgm:t>
        <a:bodyPr/>
        <a:lstStyle/>
        <a:p>
          <a:endParaRPr lang="pl-PL"/>
        </a:p>
      </dgm:t>
    </dgm:pt>
    <dgm:pt modelId="{6DB77A6D-CB05-41B9-A1FB-7414E09AC986}" type="sibTrans" cxnId="{0F57D94B-BD83-4EBC-8839-00ED3D801A99}">
      <dgm:prSet/>
      <dgm:spPr/>
      <dgm:t>
        <a:bodyPr/>
        <a:lstStyle/>
        <a:p>
          <a:endParaRPr lang="pl-PL"/>
        </a:p>
      </dgm:t>
    </dgm:pt>
    <dgm:pt modelId="{CF014908-AE20-41B8-8E81-7EF191645283}" type="pres">
      <dgm:prSet presAssocID="{13EB8F25-5CDD-463F-96B8-0F78216D8BCF}" presName="diagram" presStyleCnt="0">
        <dgm:presLayoutVars>
          <dgm:dir/>
          <dgm:resizeHandles val="exact"/>
        </dgm:presLayoutVars>
      </dgm:prSet>
      <dgm:spPr/>
    </dgm:pt>
    <dgm:pt modelId="{CF05F514-34C2-4230-BB0A-45C230CDB6C6}" type="pres">
      <dgm:prSet presAssocID="{43954DEE-B7E7-4D84-A928-BAFE05DBDAA3}" presName="node" presStyleLbl="node1" presStyleIdx="0" presStyleCnt="7" custScaleX="224600" custScaleY="270354">
        <dgm:presLayoutVars>
          <dgm:bulletEnabled val="1"/>
        </dgm:presLayoutVars>
      </dgm:prSet>
      <dgm:spPr/>
    </dgm:pt>
    <dgm:pt modelId="{E7499E43-1EAE-4C8D-8C44-3F5AA2DF938A}" type="pres">
      <dgm:prSet presAssocID="{ACD10253-06BF-4D83-B7C6-3766CC2ECBA0}" presName="sibTrans" presStyleLbl="sibTrans2D1" presStyleIdx="0" presStyleCnt="6"/>
      <dgm:spPr/>
    </dgm:pt>
    <dgm:pt modelId="{1E2A26CF-CA30-401A-9313-0277F9044B85}" type="pres">
      <dgm:prSet presAssocID="{ACD10253-06BF-4D83-B7C6-3766CC2ECBA0}" presName="connectorText" presStyleLbl="sibTrans2D1" presStyleIdx="0" presStyleCnt="6"/>
      <dgm:spPr/>
    </dgm:pt>
    <dgm:pt modelId="{2D9105AB-C5BC-4DF2-96E8-6DA4F5DE87CC}" type="pres">
      <dgm:prSet presAssocID="{16D0D76B-B49A-4855-8C21-CFBC96983595}" presName="node" presStyleLbl="node1" presStyleIdx="1" presStyleCnt="7" custScaleX="224600" custScaleY="270354">
        <dgm:presLayoutVars>
          <dgm:bulletEnabled val="1"/>
        </dgm:presLayoutVars>
      </dgm:prSet>
      <dgm:spPr/>
    </dgm:pt>
    <dgm:pt modelId="{46DC907F-FAFB-49A2-99C4-29D359E8B02C}" type="pres">
      <dgm:prSet presAssocID="{5CE7A5BA-CCFB-497D-9D3E-283A30055E14}" presName="sibTrans" presStyleLbl="sibTrans2D1" presStyleIdx="1" presStyleCnt="6"/>
      <dgm:spPr/>
    </dgm:pt>
    <dgm:pt modelId="{1023C26F-8071-421C-8D7A-A22BA9A72CC7}" type="pres">
      <dgm:prSet presAssocID="{5CE7A5BA-CCFB-497D-9D3E-283A30055E14}" presName="connectorText" presStyleLbl="sibTrans2D1" presStyleIdx="1" presStyleCnt="6"/>
      <dgm:spPr/>
    </dgm:pt>
    <dgm:pt modelId="{000A98D5-5814-4A54-A16D-46DA40E3CFA7}" type="pres">
      <dgm:prSet presAssocID="{AEE1138B-D2CB-4016-83F2-1B8B080C61B8}" presName="node" presStyleLbl="node1" presStyleIdx="2" presStyleCnt="7" custScaleX="224600" custScaleY="276996">
        <dgm:presLayoutVars>
          <dgm:bulletEnabled val="1"/>
        </dgm:presLayoutVars>
      </dgm:prSet>
      <dgm:spPr/>
    </dgm:pt>
    <dgm:pt modelId="{D99C18D1-EF25-49EE-824C-08492711523E}" type="pres">
      <dgm:prSet presAssocID="{317C27FE-70C3-4195-A749-F8CCC67CB57F}" presName="sibTrans" presStyleLbl="sibTrans2D1" presStyleIdx="2" presStyleCnt="6"/>
      <dgm:spPr/>
    </dgm:pt>
    <dgm:pt modelId="{C3B57998-B4C4-458F-B803-B274C2645FEA}" type="pres">
      <dgm:prSet presAssocID="{317C27FE-70C3-4195-A749-F8CCC67CB57F}" presName="connectorText" presStyleLbl="sibTrans2D1" presStyleIdx="2" presStyleCnt="6"/>
      <dgm:spPr/>
    </dgm:pt>
    <dgm:pt modelId="{8D74C669-954B-42CC-9B95-7681534488BC}" type="pres">
      <dgm:prSet presAssocID="{5332778C-378E-4355-86C9-408CFFBFB56D}" presName="node" presStyleLbl="node1" presStyleIdx="3" presStyleCnt="7" custScaleX="224600" custScaleY="270354">
        <dgm:presLayoutVars>
          <dgm:bulletEnabled val="1"/>
        </dgm:presLayoutVars>
      </dgm:prSet>
      <dgm:spPr/>
    </dgm:pt>
    <dgm:pt modelId="{3FE54A51-2AF5-46A2-811D-02888BCA142A}" type="pres">
      <dgm:prSet presAssocID="{C0673137-AC65-434B-BB3C-984C8C51FF2C}" presName="sibTrans" presStyleLbl="sibTrans2D1" presStyleIdx="3" presStyleCnt="6"/>
      <dgm:spPr/>
    </dgm:pt>
    <dgm:pt modelId="{5AB9C312-37C7-4722-861F-BEBFD11A1AE8}" type="pres">
      <dgm:prSet presAssocID="{C0673137-AC65-434B-BB3C-984C8C51FF2C}" presName="connectorText" presStyleLbl="sibTrans2D1" presStyleIdx="3" presStyleCnt="6"/>
      <dgm:spPr/>
    </dgm:pt>
    <dgm:pt modelId="{1475A1BA-8E16-497D-B648-4AEFDD056813}" type="pres">
      <dgm:prSet presAssocID="{0D1CD369-8BAB-4C6F-9AFF-5DD3DAE6D780}" presName="node" presStyleLbl="node1" presStyleIdx="4" presStyleCnt="7" custScaleX="224600" custScaleY="270354">
        <dgm:presLayoutVars>
          <dgm:bulletEnabled val="1"/>
        </dgm:presLayoutVars>
      </dgm:prSet>
      <dgm:spPr/>
    </dgm:pt>
    <dgm:pt modelId="{B7790D94-8F51-4EBF-A621-3D073198FD30}" type="pres">
      <dgm:prSet presAssocID="{92CEF126-C562-40E5-AD46-ED188F7452BE}" presName="sibTrans" presStyleLbl="sibTrans2D1" presStyleIdx="4" presStyleCnt="6"/>
      <dgm:spPr/>
    </dgm:pt>
    <dgm:pt modelId="{D768AB46-26A1-4F79-A1E8-F1CD3954B340}" type="pres">
      <dgm:prSet presAssocID="{92CEF126-C562-40E5-AD46-ED188F7452BE}" presName="connectorText" presStyleLbl="sibTrans2D1" presStyleIdx="4" presStyleCnt="6"/>
      <dgm:spPr/>
    </dgm:pt>
    <dgm:pt modelId="{5B0FDDC8-D91A-440E-9CA9-6953D8384C01}" type="pres">
      <dgm:prSet presAssocID="{D9A5F6F7-9C16-4EC8-83DB-7876BB5A0845}" presName="node" presStyleLbl="node1" presStyleIdx="5" presStyleCnt="7" custScaleX="224600" custScaleY="276233">
        <dgm:presLayoutVars>
          <dgm:bulletEnabled val="1"/>
        </dgm:presLayoutVars>
      </dgm:prSet>
      <dgm:spPr/>
    </dgm:pt>
    <dgm:pt modelId="{FC46AE1C-75BD-44A1-A857-009832BF9869}" type="pres">
      <dgm:prSet presAssocID="{5F32B10E-BFD0-46BE-AF22-0B3F5FC361A9}" presName="sibTrans" presStyleLbl="sibTrans2D1" presStyleIdx="5" presStyleCnt="6"/>
      <dgm:spPr/>
    </dgm:pt>
    <dgm:pt modelId="{F63127A6-D5E7-47A7-A058-889627D2302B}" type="pres">
      <dgm:prSet presAssocID="{5F32B10E-BFD0-46BE-AF22-0B3F5FC361A9}" presName="connectorText" presStyleLbl="sibTrans2D1" presStyleIdx="5" presStyleCnt="6"/>
      <dgm:spPr/>
    </dgm:pt>
    <dgm:pt modelId="{2F5A8D69-17B4-4266-A415-09064C039A60}" type="pres">
      <dgm:prSet presAssocID="{6A9FEB82-BEEE-42CD-BA9C-61A77DFBDBE0}" presName="node" presStyleLbl="node1" presStyleIdx="6" presStyleCnt="7" custScaleX="224600" custScaleY="267646">
        <dgm:presLayoutVars>
          <dgm:bulletEnabled val="1"/>
        </dgm:presLayoutVars>
      </dgm:prSet>
      <dgm:spPr/>
    </dgm:pt>
  </dgm:ptLst>
  <dgm:cxnLst>
    <dgm:cxn modelId="{15214B01-8410-4324-9D1E-585CF71A4BA1}" srcId="{AEE1138B-D2CB-4016-83F2-1B8B080C61B8}" destId="{D9EEE0DC-C1DD-47E9-8B98-50E44A656B8B}" srcOrd="2" destOrd="0" parTransId="{FFDA0E8C-886B-4BD3-ADBC-E9B82977FD5A}" sibTransId="{3F41D76C-0C01-42AE-8A42-2D3E99F349F3}"/>
    <dgm:cxn modelId="{02687803-B350-4FDB-B5C2-97B41ED46E66}" srcId="{13EB8F25-5CDD-463F-96B8-0F78216D8BCF}" destId="{16D0D76B-B49A-4855-8C21-CFBC96983595}" srcOrd="1" destOrd="0" parTransId="{7588998A-5A74-4513-B455-07783A1C2CD4}" sibTransId="{5CE7A5BA-CCFB-497D-9D3E-283A30055E14}"/>
    <dgm:cxn modelId="{19D7E806-D5A7-4D57-8895-244C7CC2E6A3}" type="presOf" srcId="{5DBB5CBA-FE2C-4E61-ACF0-1DE16A5A031E}" destId="{CF05F514-34C2-4230-BB0A-45C230CDB6C6}" srcOrd="0" destOrd="1" presId="urn:microsoft.com/office/officeart/2005/8/layout/process5"/>
    <dgm:cxn modelId="{EFDCB908-FD37-449B-B0DA-819C1C052C3C}" type="presOf" srcId="{CCF914A5-7924-420F-8E3F-D9453659E736}" destId="{1475A1BA-8E16-497D-B648-4AEFDD056813}" srcOrd="0" destOrd="1" presId="urn:microsoft.com/office/officeart/2005/8/layout/process5"/>
    <dgm:cxn modelId="{869C0313-A7DA-4B86-AAD9-0E87960926C9}" type="presOf" srcId="{317C27FE-70C3-4195-A749-F8CCC67CB57F}" destId="{D99C18D1-EF25-49EE-824C-08492711523E}" srcOrd="0" destOrd="0" presId="urn:microsoft.com/office/officeart/2005/8/layout/process5"/>
    <dgm:cxn modelId="{7A69DE14-8FD0-46DC-88B2-9D55397EFC0C}" srcId="{13EB8F25-5CDD-463F-96B8-0F78216D8BCF}" destId="{5332778C-378E-4355-86C9-408CFFBFB56D}" srcOrd="3" destOrd="0" parTransId="{73E32E34-D26B-4920-8C3A-8BCD97741F72}" sibTransId="{C0673137-AC65-434B-BB3C-984C8C51FF2C}"/>
    <dgm:cxn modelId="{12FE6218-F8A4-4A92-9CF3-8994DF095A5F}" type="presOf" srcId="{0D1CD369-8BAB-4C6F-9AFF-5DD3DAE6D780}" destId="{1475A1BA-8E16-497D-B648-4AEFDD056813}" srcOrd="0" destOrd="0" presId="urn:microsoft.com/office/officeart/2005/8/layout/process5"/>
    <dgm:cxn modelId="{C67FF61B-E77A-462F-94A8-34D88793B4F7}" type="presOf" srcId="{2101F52E-8644-42FF-864C-CEE5D57988F9}" destId="{2D9105AB-C5BC-4DF2-96E8-6DA4F5DE87CC}" srcOrd="0" destOrd="1" presId="urn:microsoft.com/office/officeart/2005/8/layout/process5"/>
    <dgm:cxn modelId="{C2889E1C-F489-4678-802B-B1AD35AE7C7D}" type="presOf" srcId="{ACD10253-06BF-4D83-B7C6-3766CC2ECBA0}" destId="{E7499E43-1EAE-4C8D-8C44-3F5AA2DF938A}" srcOrd="0" destOrd="0" presId="urn:microsoft.com/office/officeart/2005/8/layout/process5"/>
    <dgm:cxn modelId="{401EFD1E-22B9-49D1-A819-918D8B68AA69}" type="presOf" srcId="{5332778C-378E-4355-86C9-408CFFBFB56D}" destId="{8D74C669-954B-42CC-9B95-7681534488BC}" srcOrd="0" destOrd="0" presId="urn:microsoft.com/office/officeart/2005/8/layout/process5"/>
    <dgm:cxn modelId="{D83C3B2D-29B1-4D72-9207-97303FA2F31B}" srcId="{13EB8F25-5CDD-463F-96B8-0F78216D8BCF}" destId="{43954DEE-B7E7-4D84-A928-BAFE05DBDAA3}" srcOrd="0" destOrd="0" parTransId="{89035772-B3EB-4CA0-904A-04A0F86BCFDE}" sibTransId="{ACD10253-06BF-4D83-B7C6-3766CC2ECBA0}"/>
    <dgm:cxn modelId="{2242702D-7341-47BB-A5E3-C24343907BA7}" srcId="{AEE1138B-D2CB-4016-83F2-1B8B080C61B8}" destId="{7D42E1B5-03E4-4354-A556-6F598470975C}" srcOrd="3" destOrd="0" parTransId="{1566A72B-4864-4130-9DCA-A38C02A68A5A}" sibTransId="{BC93D215-A3A4-4CCF-BAD1-775A31CD5369}"/>
    <dgm:cxn modelId="{720E2B30-E5AE-46AA-B1BB-B139B86359A2}" type="presOf" srcId="{801C7A5F-089E-490D-BBE0-4E0F5472B05A}" destId="{8D74C669-954B-42CC-9B95-7681534488BC}" srcOrd="0" destOrd="1" presId="urn:microsoft.com/office/officeart/2005/8/layout/process5"/>
    <dgm:cxn modelId="{C63EEE38-225C-420F-9A31-FE3359D9AD80}" srcId="{6A9FEB82-BEEE-42CD-BA9C-61A77DFBDBE0}" destId="{FAB9A34E-4800-40FB-9353-6F9A9701265D}" srcOrd="0" destOrd="0" parTransId="{52B4B46B-A253-4F76-B193-AAC1A867DC29}" sibTransId="{4026855B-F514-4D71-A8A7-D7AC6347EF04}"/>
    <dgm:cxn modelId="{B489903F-BE98-4C53-B6B7-4CB8FCA95B00}" type="presOf" srcId="{317C27FE-70C3-4195-A749-F8CCC67CB57F}" destId="{C3B57998-B4C4-458F-B803-B274C2645FEA}" srcOrd="1" destOrd="0" presId="urn:microsoft.com/office/officeart/2005/8/layout/process5"/>
    <dgm:cxn modelId="{351A7F5C-6B5F-4721-9F9D-5D77EEB511CB}" type="presOf" srcId="{5CE7A5BA-CCFB-497D-9D3E-283A30055E14}" destId="{46DC907F-FAFB-49A2-99C4-29D359E8B02C}" srcOrd="0" destOrd="0" presId="urn:microsoft.com/office/officeart/2005/8/layout/process5"/>
    <dgm:cxn modelId="{A91DD641-44EC-4430-A927-5BE8BEEED296}" type="presOf" srcId="{92CEF126-C562-40E5-AD46-ED188F7452BE}" destId="{B7790D94-8F51-4EBF-A621-3D073198FD30}" srcOrd="0" destOrd="0" presId="urn:microsoft.com/office/officeart/2005/8/layout/process5"/>
    <dgm:cxn modelId="{97EEC969-C524-4D98-8F63-AC266990D82C}" type="presOf" srcId="{AEE1138B-D2CB-4016-83F2-1B8B080C61B8}" destId="{000A98D5-5814-4A54-A16D-46DA40E3CFA7}" srcOrd="0" destOrd="0" presId="urn:microsoft.com/office/officeart/2005/8/layout/process5"/>
    <dgm:cxn modelId="{0F57D94B-BD83-4EBC-8839-00ED3D801A99}" srcId="{16D0D76B-B49A-4855-8C21-CFBC96983595}" destId="{2101F52E-8644-42FF-864C-CEE5D57988F9}" srcOrd="0" destOrd="0" parTransId="{23F1F05A-6601-4A9E-8FA9-DEC335310904}" sibTransId="{6DB77A6D-CB05-41B9-A1FB-7414E09AC986}"/>
    <dgm:cxn modelId="{25D17A4E-D643-43F6-AC21-F72B0DD9B47D}" type="presOf" srcId="{5F32B10E-BFD0-46BE-AF22-0B3F5FC361A9}" destId="{FC46AE1C-75BD-44A1-A857-009832BF9869}" srcOrd="0" destOrd="0" presId="urn:microsoft.com/office/officeart/2005/8/layout/process5"/>
    <dgm:cxn modelId="{1EE40870-8F74-42A3-9FDF-00D3BD3633BE}" srcId="{43954DEE-B7E7-4D84-A928-BAFE05DBDAA3}" destId="{5DBB5CBA-FE2C-4E61-ACF0-1DE16A5A031E}" srcOrd="0" destOrd="0" parTransId="{C08FF31F-66E6-4D83-A945-B0A51419B3EC}" sibTransId="{63B31B4F-0023-410F-B312-7274F2D498B8}"/>
    <dgm:cxn modelId="{171D4E54-8F29-4870-B29B-ED7F1B4ACAF2}" srcId="{13EB8F25-5CDD-463F-96B8-0F78216D8BCF}" destId="{AEE1138B-D2CB-4016-83F2-1B8B080C61B8}" srcOrd="2" destOrd="0" parTransId="{F8D12922-01E0-4668-A34B-1BB7B4A2AA80}" sibTransId="{317C27FE-70C3-4195-A749-F8CCC67CB57F}"/>
    <dgm:cxn modelId="{0A371077-6997-441E-ABD6-A79E19C3899C}" type="presOf" srcId="{ACD10253-06BF-4D83-B7C6-3766CC2ECBA0}" destId="{1E2A26CF-CA30-401A-9313-0277F9044B85}" srcOrd="1" destOrd="0" presId="urn:microsoft.com/office/officeart/2005/8/layout/process5"/>
    <dgm:cxn modelId="{18032C78-244F-4362-B8F6-1CE1F05B3925}" type="presOf" srcId="{5F32B10E-BFD0-46BE-AF22-0B3F5FC361A9}" destId="{F63127A6-D5E7-47A7-A058-889627D2302B}" srcOrd="1" destOrd="0" presId="urn:microsoft.com/office/officeart/2005/8/layout/process5"/>
    <dgm:cxn modelId="{9F0EAB5A-EC46-4D7F-AB0A-693B5CD90542}" srcId="{AEE1138B-D2CB-4016-83F2-1B8B080C61B8}" destId="{9D44C297-5DB2-40EE-BC83-B4DDC5DC9FFC}" srcOrd="0" destOrd="0" parTransId="{0231D363-320D-42D3-BD77-90356133B924}" sibTransId="{8890EA20-7813-4745-99D7-AB275906A4C0}"/>
    <dgm:cxn modelId="{322E367D-8BBC-4196-8640-3B46EDAC189F}" type="presOf" srcId="{16D0D76B-B49A-4855-8C21-CFBC96983595}" destId="{2D9105AB-C5BC-4DF2-96E8-6DA4F5DE87CC}" srcOrd="0" destOrd="0" presId="urn:microsoft.com/office/officeart/2005/8/layout/process5"/>
    <dgm:cxn modelId="{64CFB77D-D7D6-45DD-A5F4-F1E3483D4923}" type="presOf" srcId="{43954DEE-B7E7-4D84-A928-BAFE05DBDAA3}" destId="{CF05F514-34C2-4230-BB0A-45C230CDB6C6}" srcOrd="0" destOrd="0" presId="urn:microsoft.com/office/officeart/2005/8/layout/process5"/>
    <dgm:cxn modelId="{B039B87E-7054-4747-AE9F-EF0BA6999CAE}" type="presOf" srcId="{D04D6427-9835-43B4-8191-07CD4243F761}" destId="{000A98D5-5814-4A54-A16D-46DA40E3CFA7}" srcOrd="0" destOrd="2" presId="urn:microsoft.com/office/officeart/2005/8/layout/process5"/>
    <dgm:cxn modelId="{49A0E180-4908-41A7-9F4B-8608FD9FB5C0}" type="presOf" srcId="{6A9FEB82-BEEE-42CD-BA9C-61A77DFBDBE0}" destId="{2F5A8D69-17B4-4266-A415-09064C039A60}" srcOrd="0" destOrd="0" presId="urn:microsoft.com/office/officeart/2005/8/layout/process5"/>
    <dgm:cxn modelId="{D0451A9A-12F4-46CE-B78A-06306343B31D}" srcId="{5332778C-378E-4355-86C9-408CFFBFB56D}" destId="{801C7A5F-089E-490D-BBE0-4E0F5472B05A}" srcOrd="0" destOrd="0" parTransId="{6989E55B-C18D-4C45-A1C1-642A3F654A99}" sibTransId="{10F3E12B-5C5E-437F-A962-19836432036B}"/>
    <dgm:cxn modelId="{62ED62BC-0A25-4F49-BE75-1AC364324758}" type="presOf" srcId="{C0673137-AC65-434B-BB3C-984C8C51FF2C}" destId="{5AB9C312-37C7-4722-861F-BEBFD11A1AE8}" srcOrd="1" destOrd="0" presId="urn:microsoft.com/office/officeart/2005/8/layout/process5"/>
    <dgm:cxn modelId="{627E42BD-B6FA-4E1B-9AD3-D0BB4E47991A}" type="presOf" srcId="{5CE7A5BA-CCFB-497D-9D3E-283A30055E14}" destId="{1023C26F-8071-421C-8D7A-A22BA9A72CC7}" srcOrd="1" destOrd="0" presId="urn:microsoft.com/office/officeart/2005/8/layout/process5"/>
    <dgm:cxn modelId="{591A1EC5-0DD1-447E-AAA9-6F93FD15A79B}" type="presOf" srcId="{92CEF126-C562-40E5-AD46-ED188F7452BE}" destId="{D768AB46-26A1-4F79-A1E8-F1CD3954B340}" srcOrd="1" destOrd="0" presId="urn:microsoft.com/office/officeart/2005/8/layout/process5"/>
    <dgm:cxn modelId="{30C7D4CA-9696-4315-B2A4-0D95E0210EF7}" type="presOf" srcId="{D9A5F6F7-9C16-4EC8-83DB-7876BB5A0845}" destId="{5B0FDDC8-D91A-440E-9CA9-6953D8384C01}" srcOrd="0" destOrd="0" presId="urn:microsoft.com/office/officeart/2005/8/layout/process5"/>
    <dgm:cxn modelId="{3F22E6CE-E17F-4F61-B6BA-DD52DF10B29A}" srcId="{AEE1138B-D2CB-4016-83F2-1B8B080C61B8}" destId="{D04D6427-9835-43B4-8191-07CD4243F761}" srcOrd="1" destOrd="0" parTransId="{ADDB8C2F-F27C-430D-AB33-0D876296D830}" sibTransId="{CC5D5FD9-EB87-4CF0-8D46-BDE7CD4C76D5}"/>
    <dgm:cxn modelId="{CFB7E4D0-80E6-4D34-BA91-8A270D8DAC81}" type="presOf" srcId="{FAB9A34E-4800-40FB-9353-6F9A9701265D}" destId="{2F5A8D69-17B4-4266-A415-09064C039A60}" srcOrd="0" destOrd="1" presId="urn:microsoft.com/office/officeart/2005/8/layout/process5"/>
    <dgm:cxn modelId="{A41CDDD3-8E04-4D81-9166-0E17CB2A8F4C}" srcId="{13EB8F25-5CDD-463F-96B8-0F78216D8BCF}" destId="{6A9FEB82-BEEE-42CD-BA9C-61A77DFBDBE0}" srcOrd="6" destOrd="0" parTransId="{FA9E00B4-C2F0-484B-BDB4-90DDF3F6016B}" sibTransId="{2D3FFDFA-67F0-4B43-8024-3D5CDC9C6EFF}"/>
    <dgm:cxn modelId="{AAEA5ED5-B63B-469A-8922-0FE11BD5B63C}" type="presOf" srcId="{C0673137-AC65-434B-BB3C-984C8C51FF2C}" destId="{3FE54A51-2AF5-46A2-811D-02888BCA142A}" srcOrd="0" destOrd="0" presId="urn:microsoft.com/office/officeart/2005/8/layout/process5"/>
    <dgm:cxn modelId="{FE48F2D9-5012-41AC-BFCC-D9419AD037F2}" srcId="{13EB8F25-5CDD-463F-96B8-0F78216D8BCF}" destId="{D9A5F6F7-9C16-4EC8-83DB-7876BB5A0845}" srcOrd="5" destOrd="0" parTransId="{93543FDC-AD99-43E1-8F8E-4A8A462E00BD}" sibTransId="{5F32B10E-BFD0-46BE-AF22-0B3F5FC361A9}"/>
    <dgm:cxn modelId="{096080DA-31B4-484A-BBA8-9312435F08D5}" type="presOf" srcId="{D9EEE0DC-C1DD-47E9-8B98-50E44A656B8B}" destId="{000A98D5-5814-4A54-A16D-46DA40E3CFA7}" srcOrd="0" destOrd="3" presId="urn:microsoft.com/office/officeart/2005/8/layout/process5"/>
    <dgm:cxn modelId="{4CE61BE9-2FC7-4C88-82AD-B09B2D16C292}" type="presOf" srcId="{13EB8F25-5CDD-463F-96B8-0F78216D8BCF}" destId="{CF014908-AE20-41B8-8E81-7EF191645283}" srcOrd="0" destOrd="0" presId="urn:microsoft.com/office/officeart/2005/8/layout/process5"/>
    <dgm:cxn modelId="{110974EA-37BD-4C36-9748-7CF653A83696}" srcId="{13EB8F25-5CDD-463F-96B8-0F78216D8BCF}" destId="{0D1CD369-8BAB-4C6F-9AFF-5DD3DAE6D780}" srcOrd="4" destOrd="0" parTransId="{7CE3AED2-D2A9-479E-AF29-381F2120EE38}" sibTransId="{92CEF126-C562-40E5-AD46-ED188F7452BE}"/>
    <dgm:cxn modelId="{6D5B01ED-FB04-41EB-A343-8E959BE0A2BE}" srcId="{0D1CD369-8BAB-4C6F-9AFF-5DD3DAE6D780}" destId="{CCF914A5-7924-420F-8E3F-D9453659E736}" srcOrd="0" destOrd="0" parTransId="{F191EB7D-9C29-4D6F-9715-A9C79041B7AC}" sibTransId="{ABB1E8CE-DF03-4BF9-AF3B-ADA3C91FFF6B}"/>
    <dgm:cxn modelId="{6ACD03ED-A8F4-4636-9C7C-290609042E43}" type="presOf" srcId="{7D42E1B5-03E4-4354-A556-6F598470975C}" destId="{000A98D5-5814-4A54-A16D-46DA40E3CFA7}" srcOrd="0" destOrd="4" presId="urn:microsoft.com/office/officeart/2005/8/layout/process5"/>
    <dgm:cxn modelId="{970ADAF1-9354-46F1-A764-68BEED054335}" type="presOf" srcId="{9D44C297-5DB2-40EE-BC83-B4DDC5DC9FFC}" destId="{000A98D5-5814-4A54-A16D-46DA40E3CFA7}" srcOrd="0" destOrd="1" presId="urn:microsoft.com/office/officeart/2005/8/layout/process5"/>
    <dgm:cxn modelId="{428A99E1-EA68-4F50-86DD-9963EC5FB749}" type="presParOf" srcId="{CF014908-AE20-41B8-8E81-7EF191645283}" destId="{CF05F514-34C2-4230-BB0A-45C230CDB6C6}" srcOrd="0" destOrd="0" presId="urn:microsoft.com/office/officeart/2005/8/layout/process5"/>
    <dgm:cxn modelId="{C0577947-89C6-4D3A-8422-0629A7F562A4}" type="presParOf" srcId="{CF014908-AE20-41B8-8E81-7EF191645283}" destId="{E7499E43-1EAE-4C8D-8C44-3F5AA2DF938A}" srcOrd="1" destOrd="0" presId="urn:microsoft.com/office/officeart/2005/8/layout/process5"/>
    <dgm:cxn modelId="{A5256C45-1188-4E64-A35E-6C6511DB0447}" type="presParOf" srcId="{E7499E43-1EAE-4C8D-8C44-3F5AA2DF938A}" destId="{1E2A26CF-CA30-401A-9313-0277F9044B85}" srcOrd="0" destOrd="0" presId="urn:microsoft.com/office/officeart/2005/8/layout/process5"/>
    <dgm:cxn modelId="{A6BE6DA2-E361-4080-AA16-E3991D4D61A8}" type="presParOf" srcId="{CF014908-AE20-41B8-8E81-7EF191645283}" destId="{2D9105AB-C5BC-4DF2-96E8-6DA4F5DE87CC}" srcOrd="2" destOrd="0" presId="urn:microsoft.com/office/officeart/2005/8/layout/process5"/>
    <dgm:cxn modelId="{B6C29CE1-24DB-4DD6-AB1B-E7A2A4F9FA59}" type="presParOf" srcId="{CF014908-AE20-41B8-8E81-7EF191645283}" destId="{46DC907F-FAFB-49A2-99C4-29D359E8B02C}" srcOrd="3" destOrd="0" presId="urn:microsoft.com/office/officeart/2005/8/layout/process5"/>
    <dgm:cxn modelId="{5BE4C11E-E56C-4EB6-B521-A2E4BC5BEC09}" type="presParOf" srcId="{46DC907F-FAFB-49A2-99C4-29D359E8B02C}" destId="{1023C26F-8071-421C-8D7A-A22BA9A72CC7}" srcOrd="0" destOrd="0" presId="urn:microsoft.com/office/officeart/2005/8/layout/process5"/>
    <dgm:cxn modelId="{7BB02D89-70B9-42E4-A5D4-C448CB1E1330}" type="presParOf" srcId="{CF014908-AE20-41B8-8E81-7EF191645283}" destId="{000A98D5-5814-4A54-A16D-46DA40E3CFA7}" srcOrd="4" destOrd="0" presId="urn:microsoft.com/office/officeart/2005/8/layout/process5"/>
    <dgm:cxn modelId="{49FBC5B9-4C94-4E8A-AEA1-8F2C1D435550}" type="presParOf" srcId="{CF014908-AE20-41B8-8E81-7EF191645283}" destId="{D99C18D1-EF25-49EE-824C-08492711523E}" srcOrd="5" destOrd="0" presId="urn:microsoft.com/office/officeart/2005/8/layout/process5"/>
    <dgm:cxn modelId="{5A28AC3B-EE2D-4166-9F56-23534D73366B}" type="presParOf" srcId="{D99C18D1-EF25-49EE-824C-08492711523E}" destId="{C3B57998-B4C4-458F-B803-B274C2645FEA}" srcOrd="0" destOrd="0" presId="urn:microsoft.com/office/officeart/2005/8/layout/process5"/>
    <dgm:cxn modelId="{42DF9B0C-A7EE-4487-94EE-6F6D0F0F11AD}" type="presParOf" srcId="{CF014908-AE20-41B8-8E81-7EF191645283}" destId="{8D74C669-954B-42CC-9B95-7681534488BC}" srcOrd="6" destOrd="0" presId="urn:microsoft.com/office/officeart/2005/8/layout/process5"/>
    <dgm:cxn modelId="{A9308028-53D4-43F2-B2B5-23F4DB50A859}" type="presParOf" srcId="{CF014908-AE20-41B8-8E81-7EF191645283}" destId="{3FE54A51-2AF5-46A2-811D-02888BCA142A}" srcOrd="7" destOrd="0" presId="urn:microsoft.com/office/officeart/2005/8/layout/process5"/>
    <dgm:cxn modelId="{DF5AB4D7-9705-4825-836B-F1DF12395490}" type="presParOf" srcId="{3FE54A51-2AF5-46A2-811D-02888BCA142A}" destId="{5AB9C312-37C7-4722-861F-BEBFD11A1AE8}" srcOrd="0" destOrd="0" presId="urn:microsoft.com/office/officeart/2005/8/layout/process5"/>
    <dgm:cxn modelId="{BD642D04-E9ED-4958-ACBC-6F0B44BFC2A4}" type="presParOf" srcId="{CF014908-AE20-41B8-8E81-7EF191645283}" destId="{1475A1BA-8E16-497D-B648-4AEFDD056813}" srcOrd="8" destOrd="0" presId="urn:microsoft.com/office/officeart/2005/8/layout/process5"/>
    <dgm:cxn modelId="{E2BF515E-194C-49D5-9259-7D34F0C4BC7C}" type="presParOf" srcId="{CF014908-AE20-41B8-8E81-7EF191645283}" destId="{B7790D94-8F51-4EBF-A621-3D073198FD30}" srcOrd="9" destOrd="0" presId="urn:microsoft.com/office/officeart/2005/8/layout/process5"/>
    <dgm:cxn modelId="{E2448457-EB94-4EE9-B86E-54D327D8D675}" type="presParOf" srcId="{B7790D94-8F51-4EBF-A621-3D073198FD30}" destId="{D768AB46-26A1-4F79-A1E8-F1CD3954B340}" srcOrd="0" destOrd="0" presId="urn:microsoft.com/office/officeart/2005/8/layout/process5"/>
    <dgm:cxn modelId="{8CE3EEBB-4348-49C9-91F2-58F9299DBA2D}" type="presParOf" srcId="{CF014908-AE20-41B8-8E81-7EF191645283}" destId="{5B0FDDC8-D91A-440E-9CA9-6953D8384C01}" srcOrd="10" destOrd="0" presId="urn:microsoft.com/office/officeart/2005/8/layout/process5"/>
    <dgm:cxn modelId="{B56ED5F3-82FF-4B69-A74C-B76A90582B85}" type="presParOf" srcId="{CF014908-AE20-41B8-8E81-7EF191645283}" destId="{FC46AE1C-75BD-44A1-A857-009832BF9869}" srcOrd="11" destOrd="0" presId="urn:microsoft.com/office/officeart/2005/8/layout/process5"/>
    <dgm:cxn modelId="{C64BA432-756D-448F-88B4-03656105ECE8}" type="presParOf" srcId="{FC46AE1C-75BD-44A1-A857-009832BF9869}" destId="{F63127A6-D5E7-47A7-A058-889627D2302B}" srcOrd="0" destOrd="0" presId="urn:microsoft.com/office/officeart/2005/8/layout/process5"/>
    <dgm:cxn modelId="{82C137D6-702E-4E8E-B373-705E783D323B}" type="presParOf" srcId="{CF014908-AE20-41B8-8E81-7EF191645283}" destId="{2F5A8D69-17B4-4266-A415-09064C039A60}" srcOrd="12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568897F-68A5-43E1-846D-E62C1848AEE9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AB5A2D21-6EF3-45DD-9174-B0A11ECA439F}">
      <dgm:prSet phldrT="[Tekst]"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nie wprowadzamy rozwiązań wymagających intensywnej pielęgnacji</a:t>
          </a:r>
        </a:p>
      </dgm:t>
    </dgm:pt>
    <dgm:pt modelId="{5BCEE25E-21BD-4655-BF2F-6A6DE05C794E}" type="parTrans" cxnId="{CA4426D9-57E3-4139-BF38-A3CBE1CC3CCF}">
      <dgm:prSet/>
      <dgm:spPr/>
      <dgm:t>
        <a:bodyPr/>
        <a:lstStyle/>
        <a:p>
          <a:endParaRPr lang="pl-PL" sz="2800"/>
        </a:p>
      </dgm:t>
    </dgm:pt>
    <dgm:pt modelId="{D0FD368C-932C-4943-A649-E6B4C3BD9AA7}" type="sibTrans" cxnId="{CA4426D9-57E3-4139-BF38-A3CBE1CC3CCF}">
      <dgm:prSet/>
      <dgm:spPr/>
      <dgm:t>
        <a:bodyPr/>
        <a:lstStyle/>
        <a:p>
          <a:endParaRPr lang="pl-PL" sz="2800"/>
        </a:p>
      </dgm:t>
    </dgm:pt>
    <dgm:pt modelId="{1569F05F-2873-4EA7-B08F-0E482BBEBC6D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najwięcej zieleni: wzdłuż dróg o dużym natężeniu ruchu</a:t>
          </a:r>
        </a:p>
      </dgm:t>
    </dgm:pt>
    <dgm:pt modelId="{87E0D795-121B-437F-A29E-85D54ED1E842}" type="parTrans" cxnId="{58CA8739-8B85-409C-A286-0F29D3F87F69}">
      <dgm:prSet/>
      <dgm:spPr/>
      <dgm:t>
        <a:bodyPr/>
        <a:lstStyle/>
        <a:p>
          <a:endParaRPr lang="pl-PL" sz="2800"/>
        </a:p>
      </dgm:t>
    </dgm:pt>
    <dgm:pt modelId="{B8FF3736-4D98-4FB4-B079-4A9F0A8D5D77}" type="sibTrans" cxnId="{58CA8739-8B85-409C-A286-0F29D3F87F69}">
      <dgm:prSet/>
      <dgm:spPr/>
      <dgm:t>
        <a:bodyPr/>
        <a:lstStyle/>
        <a:p>
          <a:endParaRPr lang="pl-PL" sz="2800"/>
        </a:p>
      </dgm:t>
    </dgm:pt>
    <dgm:pt modelId="{7C6308E0-8592-4560-BA35-07F735B30EB9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wykorzystujemy: dachy, pionowe powierzchnie, filary mostów, ekrany przyuliczne, betonowe słupy, wiaty</a:t>
          </a:r>
        </a:p>
      </dgm:t>
    </dgm:pt>
    <dgm:pt modelId="{D8E6E444-939C-4C32-9B68-E11F775AD43F}" type="parTrans" cxnId="{9FA1EF37-673F-49B8-9BFC-830B7EB27EB6}">
      <dgm:prSet/>
      <dgm:spPr/>
      <dgm:t>
        <a:bodyPr/>
        <a:lstStyle/>
        <a:p>
          <a:endParaRPr lang="pl-PL" sz="2800"/>
        </a:p>
      </dgm:t>
    </dgm:pt>
    <dgm:pt modelId="{117FC9C8-91C6-42B1-8A86-5795C93DAE10}" type="sibTrans" cxnId="{9FA1EF37-673F-49B8-9BFC-830B7EB27EB6}">
      <dgm:prSet/>
      <dgm:spPr/>
      <dgm:t>
        <a:bodyPr/>
        <a:lstStyle/>
        <a:p>
          <a:endParaRPr lang="pl-PL" sz="2800"/>
        </a:p>
      </dgm:t>
    </dgm:pt>
    <dgm:pt modelId="{6988F7BB-E942-4DEC-92B3-6E4E0762758E}">
      <dgm:prSet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</a:rPr>
            <a:t>Można doliczyć powierzchnie zieleni zrealizowane na terenie spółdzielni mieszkaniowych, wspólnot mieszkaniowych i w pasach drogowych dróg innych niż gminne.</a:t>
          </a:r>
        </a:p>
      </dgm:t>
    </dgm:pt>
    <dgm:pt modelId="{358E323D-2880-4777-856B-3BEEF47C6CE0}" type="parTrans" cxnId="{D99AF4E3-BCEB-4EC7-9BC3-C51C24CDD452}">
      <dgm:prSet/>
      <dgm:spPr/>
      <dgm:t>
        <a:bodyPr/>
        <a:lstStyle/>
        <a:p>
          <a:endParaRPr lang="pl-PL" sz="2800"/>
        </a:p>
      </dgm:t>
    </dgm:pt>
    <dgm:pt modelId="{8633EC17-F860-4481-9351-C3F60A17510F}" type="sibTrans" cxnId="{D99AF4E3-BCEB-4EC7-9BC3-C51C24CDD452}">
      <dgm:prSet/>
      <dgm:spPr/>
      <dgm:t>
        <a:bodyPr/>
        <a:lstStyle/>
        <a:p>
          <a:endParaRPr lang="pl-PL" sz="2800"/>
        </a:p>
      </dgm:t>
    </dgm:pt>
    <dgm:pt modelId="{10DD32B1-D144-4450-B3F1-07DA7841F83D}" type="pres">
      <dgm:prSet presAssocID="{0568897F-68A5-43E1-846D-E62C1848AEE9}" presName="Name0" presStyleCnt="0">
        <dgm:presLayoutVars>
          <dgm:dir/>
          <dgm:resizeHandles val="exact"/>
        </dgm:presLayoutVars>
      </dgm:prSet>
      <dgm:spPr/>
    </dgm:pt>
    <dgm:pt modelId="{250F1DCB-19E4-42F5-AC65-F8A6F2432881}" type="pres">
      <dgm:prSet presAssocID="{AB5A2D21-6EF3-45DD-9174-B0A11ECA439F}" presName="composite" presStyleCnt="0"/>
      <dgm:spPr/>
    </dgm:pt>
    <dgm:pt modelId="{E9F49FE7-B4D3-4EB7-AD67-54787A5D4E88}" type="pres">
      <dgm:prSet presAssocID="{AB5A2D21-6EF3-45DD-9174-B0A11ECA439F}" presName="rect1" presStyleLbl="bgImgPlace1" presStyleIdx="0" presStyleCnt="4" custScaleX="119457" custScaleY="119457" custLinFactNeighborX="-1585" custLinFactNeighborY="-2921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2C929C5-6E53-44B7-A2B8-ACB7C918C298}" type="pres">
      <dgm:prSet presAssocID="{AB5A2D21-6EF3-45DD-9174-B0A11ECA439F}" presName="wedgeRectCallout1" presStyleLbl="node1" presStyleIdx="0" presStyleCnt="4" custScaleX="133100" custScaleY="282513">
        <dgm:presLayoutVars>
          <dgm:bulletEnabled val="1"/>
        </dgm:presLayoutVars>
      </dgm:prSet>
      <dgm:spPr/>
    </dgm:pt>
    <dgm:pt modelId="{81BDE0C6-0B17-4D2E-93B4-3545CAE1C018}" type="pres">
      <dgm:prSet presAssocID="{D0FD368C-932C-4943-A649-E6B4C3BD9AA7}" presName="sibTrans" presStyleCnt="0"/>
      <dgm:spPr/>
    </dgm:pt>
    <dgm:pt modelId="{62382DE5-B95C-4E4C-ABEE-132FEB2CFDBE}" type="pres">
      <dgm:prSet presAssocID="{1569F05F-2873-4EA7-B08F-0E482BBEBC6D}" presName="composite" presStyleCnt="0"/>
      <dgm:spPr/>
    </dgm:pt>
    <dgm:pt modelId="{463039AE-8967-408D-8B5D-EFBD8A360F4E}" type="pres">
      <dgm:prSet presAssocID="{1569F05F-2873-4EA7-B08F-0E482BBEBC6D}" presName="rect1" presStyleLbl="bgImgPlace1" presStyleIdx="1" presStyleCnt="4" custScaleX="119457" custScaleY="119457" custLinFactNeighborX="-1585" custLinFactNeighborY="-2921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0DA18FA-2E7D-4A21-90E0-1DD6BB2C08A2}" type="pres">
      <dgm:prSet presAssocID="{1569F05F-2873-4EA7-B08F-0E482BBEBC6D}" presName="wedgeRectCallout1" presStyleLbl="node1" presStyleIdx="1" presStyleCnt="4" custScaleX="133100" custScaleY="282513">
        <dgm:presLayoutVars>
          <dgm:bulletEnabled val="1"/>
        </dgm:presLayoutVars>
      </dgm:prSet>
      <dgm:spPr/>
    </dgm:pt>
    <dgm:pt modelId="{C4A154D7-D6CC-4868-9C57-EF6046B00875}" type="pres">
      <dgm:prSet presAssocID="{B8FF3736-4D98-4FB4-B079-4A9F0A8D5D77}" presName="sibTrans" presStyleCnt="0"/>
      <dgm:spPr/>
    </dgm:pt>
    <dgm:pt modelId="{3E81D8CA-B48D-4ABE-BC9C-34791EBE9570}" type="pres">
      <dgm:prSet presAssocID="{7C6308E0-8592-4560-BA35-07F735B30EB9}" presName="composite" presStyleCnt="0"/>
      <dgm:spPr/>
    </dgm:pt>
    <dgm:pt modelId="{E3352300-4BCB-41DE-B450-E8B3AA7B843F}" type="pres">
      <dgm:prSet presAssocID="{7C6308E0-8592-4560-BA35-07F735B30EB9}" presName="rect1" presStyleLbl="bgImgPlace1" presStyleIdx="2" presStyleCnt="4" custScaleX="119457" custScaleY="119457" custLinFactNeighborX="-1585" custLinFactNeighborY="-2921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66E1AE6-2870-423A-BC37-DEA7A40F669C}" type="pres">
      <dgm:prSet presAssocID="{7C6308E0-8592-4560-BA35-07F735B30EB9}" presName="wedgeRectCallout1" presStyleLbl="node1" presStyleIdx="2" presStyleCnt="4" custScaleX="133100" custScaleY="282513">
        <dgm:presLayoutVars>
          <dgm:bulletEnabled val="1"/>
        </dgm:presLayoutVars>
      </dgm:prSet>
      <dgm:spPr/>
    </dgm:pt>
    <dgm:pt modelId="{5595307E-CDC1-44DD-AD2B-D864773944D0}" type="pres">
      <dgm:prSet presAssocID="{117FC9C8-91C6-42B1-8A86-5795C93DAE10}" presName="sibTrans" presStyleCnt="0"/>
      <dgm:spPr/>
    </dgm:pt>
    <dgm:pt modelId="{6CBEDE18-02BB-4FC6-8D1A-9CF5AE67D955}" type="pres">
      <dgm:prSet presAssocID="{6988F7BB-E942-4DEC-92B3-6E4E0762758E}" presName="composite" presStyleCnt="0"/>
      <dgm:spPr/>
    </dgm:pt>
    <dgm:pt modelId="{9402F50A-E1D9-45E1-9E9D-4C19AED56299}" type="pres">
      <dgm:prSet presAssocID="{6988F7BB-E942-4DEC-92B3-6E4E0762758E}" presName="rect1" presStyleLbl="bgImgPlace1" presStyleIdx="3" presStyleCnt="4" custScaleX="119457" custScaleY="119457" custLinFactNeighborX="-1585" custLinFactNeighborY="-2921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9DAA8D2-647A-495C-BC93-AA96A008E9E2}" type="pres">
      <dgm:prSet presAssocID="{6988F7BB-E942-4DEC-92B3-6E4E0762758E}" presName="wedgeRectCallout1" presStyleLbl="node1" presStyleIdx="3" presStyleCnt="4" custScaleX="133100" custScaleY="282513">
        <dgm:presLayoutVars>
          <dgm:bulletEnabled val="1"/>
        </dgm:presLayoutVars>
      </dgm:prSet>
      <dgm:spPr/>
    </dgm:pt>
  </dgm:ptLst>
  <dgm:cxnLst>
    <dgm:cxn modelId="{9FA1EF37-673F-49B8-9BFC-830B7EB27EB6}" srcId="{0568897F-68A5-43E1-846D-E62C1848AEE9}" destId="{7C6308E0-8592-4560-BA35-07F735B30EB9}" srcOrd="2" destOrd="0" parTransId="{D8E6E444-939C-4C32-9B68-E11F775AD43F}" sibTransId="{117FC9C8-91C6-42B1-8A86-5795C93DAE10}"/>
    <dgm:cxn modelId="{58CA8739-8B85-409C-A286-0F29D3F87F69}" srcId="{0568897F-68A5-43E1-846D-E62C1848AEE9}" destId="{1569F05F-2873-4EA7-B08F-0E482BBEBC6D}" srcOrd="1" destOrd="0" parTransId="{87E0D795-121B-437F-A29E-85D54ED1E842}" sibTransId="{B8FF3736-4D98-4FB4-B079-4A9F0A8D5D77}"/>
    <dgm:cxn modelId="{111FF042-FFBF-4EA3-906F-F6F2AE52E64E}" type="presOf" srcId="{1569F05F-2873-4EA7-B08F-0E482BBEBC6D}" destId="{F0DA18FA-2E7D-4A21-90E0-1DD6BB2C08A2}" srcOrd="0" destOrd="0" presId="urn:microsoft.com/office/officeart/2008/layout/BendingPictureCaptionList"/>
    <dgm:cxn modelId="{C7F1A16E-23E4-46FF-AA15-D4BE28713CD9}" type="presOf" srcId="{7C6308E0-8592-4560-BA35-07F735B30EB9}" destId="{B66E1AE6-2870-423A-BC37-DEA7A40F669C}" srcOrd="0" destOrd="0" presId="urn:microsoft.com/office/officeart/2008/layout/BendingPictureCaptionList"/>
    <dgm:cxn modelId="{215BD59E-5ACF-4B09-B5F9-AD40F1817197}" type="presOf" srcId="{0568897F-68A5-43E1-846D-E62C1848AEE9}" destId="{10DD32B1-D144-4450-B3F1-07DA7841F83D}" srcOrd="0" destOrd="0" presId="urn:microsoft.com/office/officeart/2008/layout/BendingPictureCaptionList"/>
    <dgm:cxn modelId="{B33EEEBC-6B13-4AF0-8F6E-B927D5125F7F}" type="presOf" srcId="{6988F7BB-E942-4DEC-92B3-6E4E0762758E}" destId="{79DAA8D2-647A-495C-BC93-AA96A008E9E2}" srcOrd="0" destOrd="0" presId="urn:microsoft.com/office/officeart/2008/layout/BendingPictureCaptionList"/>
    <dgm:cxn modelId="{CA4426D9-57E3-4139-BF38-A3CBE1CC3CCF}" srcId="{0568897F-68A5-43E1-846D-E62C1848AEE9}" destId="{AB5A2D21-6EF3-45DD-9174-B0A11ECA439F}" srcOrd="0" destOrd="0" parTransId="{5BCEE25E-21BD-4655-BF2F-6A6DE05C794E}" sibTransId="{D0FD368C-932C-4943-A649-E6B4C3BD9AA7}"/>
    <dgm:cxn modelId="{545313DC-D2B6-4DCB-B10C-8B94422634D1}" type="presOf" srcId="{AB5A2D21-6EF3-45DD-9174-B0A11ECA439F}" destId="{A2C929C5-6E53-44B7-A2B8-ACB7C918C298}" srcOrd="0" destOrd="0" presId="urn:microsoft.com/office/officeart/2008/layout/BendingPictureCaptionList"/>
    <dgm:cxn modelId="{D99AF4E3-BCEB-4EC7-9BC3-C51C24CDD452}" srcId="{0568897F-68A5-43E1-846D-E62C1848AEE9}" destId="{6988F7BB-E942-4DEC-92B3-6E4E0762758E}" srcOrd="3" destOrd="0" parTransId="{358E323D-2880-4777-856B-3BEEF47C6CE0}" sibTransId="{8633EC17-F860-4481-9351-C3F60A17510F}"/>
    <dgm:cxn modelId="{D8D26F58-F0FE-429F-A2F5-B903DAB5C4A1}" type="presParOf" srcId="{10DD32B1-D144-4450-B3F1-07DA7841F83D}" destId="{250F1DCB-19E4-42F5-AC65-F8A6F2432881}" srcOrd="0" destOrd="0" presId="urn:microsoft.com/office/officeart/2008/layout/BendingPictureCaptionList"/>
    <dgm:cxn modelId="{D2E11887-A2CD-4DD9-A2E7-9051C73C1F35}" type="presParOf" srcId="{250F1DCB-19E4-42F5-AC65-F8A6F2432881}" destId="{E9F49FE7-B4D3-4EB7-AD67-54787A5D4E88}" srcOrd="0" destOrd="0" presId="urn:microsoft.com/office/officeart/2008/layout/BendingPictureCaptionList"/>
    <dgm:cxn modelId="{6D02B727-0423-4D87-B40F-F014EDE32311}" type="presParOf" srcId="{250F1DCB-19E4-42F5-AC65-F8A6F2432881}" destId="{A2C929C5-6E53-44B7-A2B8-ACB7C918C298}" srcOrd="1" destOrd="0" presId="urn:microsoft.com/office/officeart/2008/layout/BendingPictureCaptionList"/>
    <dgm:cxn modelId="{E8E885AE-514E-4502-A0E1-B00D4ADAB6FE}" type="presParOf" srcId="{10DD32B1-D144-4450-B3F1-07DA7841F83D}" destId="{81BDE0C6-0B17-4D2E-93B4-3545CAE1C018}" srcOrd="1" destOrd="0" presId="urn:microsoft.com/office/officeart/2008/layout/BendingPictureCaptionList"/>
    <dgm:cxn modelId="{3F146F83-DF06-40A6-AE85-8AC9CDA74816}" type="presParOf" srcId="{10DD32B1-D144-4450-B3F1-07DA7841F83D}" destId="{62382DE5-B95C-4E4C-ABEE-132FEB2CFDBE}" srcOrd="2" destOrd="0" presId="urn:microsoft.com/office/officeart/2008/layout/BendingPictureCaptionList"/>
    <dgm:cxn modelId="{29AF7B23-0FF3-41C7-B45A-1CAC41BA7C4F}" type="presParOf" srcId="{62382DE5-B95C-4E4C-ABEE-132FEB2CFDBE}" destId="{463039AE-8967-408D-8B5D-EFBD8A360F4E}" srcOrd="0" destOrd="0" presId="urn:microsoft.com/office/officeart/2008/layout/BendingPictureCaptionList"/>
    <dgm:cxn modelId="{C5842471-9924-46F8-AE64-619F4315F982}" type="presParOf" srcId="{62382DE5-B95C-4E4C-ABEE-132FEB2CFDBE}" destId="{F0DA18FA-2E7D-4A21-90E0-1DD6BB2C08A2}" srcOrd="1" destOrd="0" presId="urn:microsoft.com/office/officeart/2008/layout/BendingPictureCaptionList"/>
    <dgm:cxn modelId="{18FFCB0A-B1D4-4CCE-9051-20FC5BFA2D3A}" type="presParOf" srcId="{10DD32B1-D144-4450-B3F1-07DA7841F83D}" destId="{C4A154D7-D6CC-4868-9C57-EF6046B00875}" srcOrd="3" destOrd="0" presId="urn:microsoft.com/office/officeart/2008/layout/BendingPictureCaptionList"/>
    <dgm:cxn modelId="{10EB4C20-A73B-4450-AB37-C32545ED67D6}" type="presParOf" srcId="{10DD32B1-D144-4450-B3F1-07DA7841F83D}" destId="{3E81D8CA-B48D-4ABE-BC9C-34791EBE9570}" srcOrd="4" destOrd="0" presId="urn:microsoft.com/office/officeart/2008/layout/BendingPictureCaptionList"/>
    <dgm:cxn modelId="{25C54348-C05F-4146-B863-0B28DB406043}" type="presParOf" srcId="{3E81D8CA-B48D-4ABE-BC9C-34791EBE9570}" destId="{E3352300-4BCB-41DE-B450-E8B3AA7B843F}" srcOrd="0" destOrd="0" presId="urn:microsoft.com/office/officeart/2008/layout/BendingPictureCaptionList"/>
    <dgm:cxn modelId="{ACE7185A-9B9F-490B-B9C0-95BA9B5398B8}" type="presParOf" srcId="{3E81D8CA-B48D-4ABE-BC9C-34791EBE9570}" destId="{B66E1AE6-2870-423A-BC37-DEA7A40F669C}" srcOrd="1" destOrd="0" presId="urn:microsoft.com/office/officeart/2008/layout/BendingPictureCaptionList"/>
    <dgm:cxn modelId="{5613A228-9B3D-4AB3-B6C5-3C1B0F639022}" type="presParOf" srcId="{10DD32B1-D144-4450-B3F1-07DA7841F83D}" destId="{5595307E-CDC1-44DD-AD2B-D864773944D0}" srcOrd="5" destOrd="0" presId="urn:microsoft.com/office/officeart/2008/layout/BendingPictureCaptionList"/>
    <dgm:cxn modelId="{3B9B09EB-813D-43D5-A82B-BFBF6EA263DF}" type="presParOf" srcId="{10DD32B1-D144-4450-B3F1-07DA7841F83D}" destId="{6CBEDE18-02BB-4FC6-8D1A-9CF5AE67D955}" srcOrd="6" destOrd="0" presId="urn:microsoft.com/office/officeart/2008/layout/BendingPictureCaptionList"/>
    <dgm:cxn modelId="{77194B58-16A0-4514-BE2E-3464F2CCAD3A}" type="presParOf" srcId="{6CBEDE18-02BB-4FC6-8D1A-9CF5AE67D955}" destId="{9402F50A-E1D9-45E1-9E9D-4C19AED56299}" srcOrd="0" destOrd="0" presId="urn:microsoft.com/office/officeart/2008/layout/BendingPictureCaptionList"/>
    <dgm:cxn modelId="{313ECAD5-6545-47FA-8F1F-69E37D1018F2}" type="presParOf" srcId="{6CBEDE18-02BB-4FC6-8D1A-9CF5AE67D955}" destId="{79DAA8D2-647A-495C-BC93-AA96A008E9E2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3EB8F25-5CDD-463F-96B8-0F78216D8BCF}" type="doc">
      <dgm:prSet loTypeId="urn:microsoft.com/office/officeart/2005/8/layout/process5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pl-PL"/>
        </a:p>
      </dgm:t>
    </dgm:pt>
    <dgm:pt modelId="{43954DEE-B7E7-4D84-A928-BAFE05DBDAA3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Gminy miejskie:</a:t>
          </a:r>
        </a:p>
      </dgm:t>
    </dgm:pt>
    <dgm:pt modelId="{89035772-B3EB-4CA0-904A-04A0F86BCFDE}" type="parTrans" cxnId="{D83C3B2D-29B1-4D72-9207-97303FA2F31B}">
      <dgm:prSet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D10253-06BF-4D83-B7C6-3766CC2ECBA0}" type="sibTrans" cxnId="{D83C3B2D-29B1-4D72-9207-97303FA2F31B}">
      <dgm:prSet custT="1"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CE8F62-2051-43F9-8DFF-2FE3726E4FBF}">
      <dgm:prSet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możliwości rozszerzenia terenów zielonych na obszarze gminy i wskaźników z POP</a:t>
          </a:r>
        </a:p>
      </dgm:t>
    </dgm:pt>
    <dgm:pt modelId="{C72CFF9B-86C4-4521-BAD5-1ADDA17E1420}" type="parTrans" cxnId="{1CBBF181-9D95-41B7-B277-A7E73E72DB9B}">
      <dgm:prSet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BA8385-C75F-4152-A27C-EE181FEB6381}" type="sibTrans" cxnId="{1CBBF181-9D95-41B7-B277-A7E73E72DB9B}">
      <dgm:prSet custT="1"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017FCF-C068-482C-88D0-08BCF8414F20}">
      <dgm:prSet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przetargu / Wybór realizatora</a:t>
          </a:r>
        </a:p>
      </dgm:t>
    </dgm:pt>
    <dgm:pt modelId="{89CF0CA7-25FC-45D9-B811-C5205EAD698D}" type="parTrans" cxnId="{4AD1F541-1525-463D-AE7A-72A3CE31904F}">
      <dgm:prSet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96BF5D-C120-45C7-BC72-7863494C2C74}" type="sibTrans" cxnId="{4AD1F541-1525-463D-AE7A-72A3CE31904F}">
      <dgm:prSet custT="1"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0CFED7-5B1D-45B0-B413-D8FD96E9CC64}">
      <dgm:prSet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projektu </a:t>
          </a:r>
          <a:r>
            <a:rPr lang="pl-PL" sz="1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nasadzeń</a:t>
          </a: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/ Wybór rozwiązań</a:t>
          </a:r>
        </a:p>
      </dgm:t>
    </dgm:pt>
    <dgm:pt modelId="{114C741F-17A0-4A64-A991-18B958C0AE8E}" type="parTrans" cxnId="{DDB64095-FBCB-44E6-9CEE-5E219AFB9CFA}">
      <dgm:prSet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F90712-32C7-4D35-A784-8730D1DA6E9C}" type="sibTrans" cxnId="{DDB64095-FBCB-44E6-9CEE-5E219AFB9CFA}">
      <dgm:prSet custT="1"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998976-0D33-4ADF-8C0B-22CD008E1C2A}">
      <dgm:prSet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Nasadzenia</a:t>
          </a:r>
        </a:p>
      </dgm:t>
    </dgm:pt>
    <dgm:pt modelId="{BE345592-C379-416D-B6ED-34527180C266}" type="parTrans" cxnId="{0D3BCCF1-3BA1-4E77-A378-1D1F9E13CC39}">
      <dgm:prSet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F3AA23-57C2-4A1D-BEA1-FA88A9509FFB}" type="sibTrans" cxnId="{0D3BCCF1-3BA1-4E77-A378-1D1F9E13CC39}">
      <dgm:prSet custT="1"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06EB88-EBFB-4C45-8A5A-E132476DFD2C}">
      <dgm:prSet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stycznia każdego roku</a:t>
          </a:r>
        </a:p>
      </dgm:t>
    </dgm:pt>
    <dgm:pt modelId="{0DDDFA16-7BAC-49EA-8716-4B4E081FA6FF}" type="parTrans" cxnId="{E1A9CFF5-F7D3-4406-B409-E5987227958C}">
      <dgm:prSet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308B1D-C247-4BA9-A259-6EE424C865E4}" type="sibTrans" cxnId="{E1A9CFF5-F7D3-4406-B409-E5987227958C}">
      <dgm:prSet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F76B1F-F943-4E64-808B-E556F2B0D06F}">
      <dgm:prSet custT="1"/>
      <dgm:spPr/>
      <dgm:t>
        <a:bodyPr/>
        <a:lstStyle/>
        <a:p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przekazania sprawozdania z </a:t>
          </a:r>
          <a:r>
            <a:rPr lang="pl-PL" sz="14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nasadzeń</a:t>
          </a: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Zarządowi Województwa</a:t>
          </a:r>
        </a:p>
      </dgm:t>
    </dgm:pt>
    <dgm:pt modelId="{BF85B265-824B-4EE4-A73C-7041CFADBCC6}" type="parTrans" cxnId="{21E20793-C7C6-4DE4-99F9-B0F471AF4A72}">
      <dgm:prSet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AAB158-60E8-4AE0-84CE-6E091FA14042}" type="sibTrans" cxnId="{21E20793-C7C6-4DE4-99F9-B0F471AF4A72}">
      <dgm:prSet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76F65D-7A8B-44DA-A321-86D4FE80653D}">
      <dgm:prSet custT="1"/>
      <dgm:spPr/>
      <dgm:t>
        <a:bodyPr/>
        <a:lstStyle/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 koniec każdego roku – przygotowanie sprawozdania</a:t>
          </a:r>
        </a:p>
      </dgm:t>
    </dgm:pt>
    <dgm:pt modelId="{E73161A6-B86D-466D-84F9-8A6D0D962A87}" type="parTrans" cxnId="{8A03EF00-D9BF-493B-989F-DFF294B255FD}">
      <dgm:prSet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FD324F-B548-4D21-99A4-CC2948C2038E}" type="sibTrans" cxnId="{8A03EF00-D9BF-493B-989F-DFF294B255FD}">
      <dgm:prSet custT="1"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793F85-51C8-449B-A694-31B54ECC7C79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Zaliczenie zagęszczenia istniejących terenów zieleni</a:t>
          </a:r>
        </a:p>
      </dgm:t>
    </dgm:pt>
    <dgm:pt modelId="{B5C30274-2A90-497E-B56F-04E578C15D72}" type="parTrans" cxnId="{E8CCE668-8154-4948-B431-2C5F7D75CEF7}">
      <dgm:prSet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154740-F141-4246-8CFF-EC88BCF096CE}" type="sibTrans" cxnId="{E8CCE668-8154-4948-B431-2C5F7D75CEF7}">
      <dgm:prSet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7D9677-DEDB-4524-92F3-E48F8693D466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Otwock, </a:t>
          </a:r>
        </a:p>
      </dgm:t>
    </dgm:pt>
    <dgm:pt modelId="{56D48505-1D84-4164-985E-E9275F1969E7}" type="parTrans" cxnId="{62B33E5D-8B8F-4C6E-AC77-EE9331A55EAF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7E11A0-D08E-4BBE-A3FE-47E1E5C7ECF0}" type="sibTrans" cxnId="{62B33E5D-8B8F-4C6E-AC77-EE9331A55EAF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CE1A18-EC47-4FEA-9E27-ADDD5DE6CD6D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Pruszków, </a:t>
          </a:r>
        </a:p>
      </dgm:t>
    </dgm:pt>
    <dgm:pt modelId="{61A55544-6CD1-4031-B1F9-F3D76C58B3A4}" type="parTrans" cxnId="{242EB55F-022F-448E-B633-EEED7953F7AF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3FCE8D-45F8-46A1-AB9D-A443C3BD9DC1}" type="sibTrans" cxnId="{242EB55F-022F-448E-B633-EEED7953F7AF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1194D3-F479-4C69-9EE8-EDA88AF461BE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Ożarów Mazowiecki,</a:t>
          </a:r>
          <a:endParaRPr lang="pl-PL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73DEB9-7887-415B-8BF3-626EBA4CEA52}" type="parTrans" cxnId="{320068D8-0E73-4ED7-8602-718AFE7202A1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15A5DC-977C-4C9D-9C8D-948E1A39354E}" type="sibTrans" cxnId="{320068D8-0E73-4ED7-8602-718AFE7202A1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BCD3CA-6C9C-4582-AA1D-D9650B46C294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Radom </a:t>
          </a:r>
          <a:endParaRPr lang="pl-PL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2E6001-AC7F-4691-913E-D67291961471}" type="parTrans" cxnId="{BD2EF3B5-9F20-4298-80EB-7D3646443E34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58DE9-C2DE-48C7-A97F-1CB2795672A2}" type="sibTrans" cxnId="{BD2EF3B5-9F20-4298-80EB-7D3646443E34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2C62CC-3D1B-4F86-B4C8-0A15C52888E4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Mińsk Mazowiecki, </a:t>
          </a:r>
          <a:endParaRPr lang="pl-PL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45E9F3-B157-4C01-8923-EFFF1A7937A2}" type="parTrans" cxnId="{A061F9DC-D821-40E0-A7D0-244AEA3A7A36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9FAF1C-379A-4075-8092-E13AECA96685}" type="sibTrans" cxnId="{A061F9DC-D821-40E0-A7D0-244AEA3A7A36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B449B4-B2E6-4CEE-B4A3-E0F89E14F741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Warszawa</a:t>
          </a:r>
        </a:p>
      </dgm:t>
    </dgm:pt>
    <dgm:pt modelId="{DF881217-F7E3-419A-9C55-D76761CCF285}" type="parTrans" cxnId="{BD4EBEC5-FA18-4178-91FE-C5C31275EA3D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0D2D96-9378-4EE6-B9A8-8A8B62240A50}" type="sibTrans" cxnId="{BD4EBEC5-FA18-4178-91FE-C5C31275EA3D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875A58-07A4-43D2-950F-C2105E98AC56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Zaliczenie </a:t>
          </a:r>
          <a:r>
            <a:rPr lang="pl-PL" sz="14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nasadzeń</a:t>
          </a: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 lat </a:t>
          </a:r>
          <a:r>
            <a:rPr lang="en-US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2019-2020</a:t>
          </a: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w dowolnym momencie</a:t>
          </a:r>
          <a:endParaRPr lang="pl-PL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pl-PL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A89906-F7AA-408F-97B8-1BAC609D88B4}" type="parTrans" cxnId="{15288622-66CA-4C29-9F1F-0A5F6A4C1A20}">
      <dgm:prSet/>
      <dgm:spPr/>
      <dgm:t>
        <a:bodyPr/>
        <a:lstStyle/>
        <a:p>
          <a:endParaRPr lang="pl-PL"/>
        </a:p>
      </dgm:t>
    </dgm:pt>
    <dgm:pt modelId="{FB0A1D28-DBB6-4DFB-A840-CB2B6349995B}" type="sibTrans" cxnId="{15288622-66CA-4C29-9F1F-0A5F6A4C1A20}">
      <dgm:prSet/>
      <dgm:spPr/>
      <dgm:t>
        <a:bodyPr/>
        <a:lstStyle/>
        <a:p>
          <a:endParaRPr lang="pl-PL"/>
        </a:p>
      </dgm:t>
    </dgm:pt>
    <dgm:pt modelId="{F49E5FB2-34B9-42C0-B6C3-F2BB4B1840C4}">
      <dgm:prSet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uzyskania efektu ekologicznego</a:t>
          </a:r>
        </a:p>
      </dgm:t>
    </dgm:pt>
    <dgm:pt modelId="{6E556701-ACEB-4CC4-8AC9-960DAC26529E}" type="parTrans" cxnId="{7ACE9408-1D0C-4CE9-B442-C0331DB7F8FD}">
      <dgm:prSet/>
      <dgm:spPr/>
      <dgm:t>
        <a:bodyPr/>
        <a:lstStyle/>
        <a:p>
          <a:endParaRPr lang="pl-PL"/>
        </a:p>
      </dgm:t>
    </dgm:pt>
    <dgm:pt modelId="{994C9975-59DB-4FF6-A475-7E786703EAE7}" type="sibTrans" cxnId="{7ACE9408-1D0C-4CE9-B442-C0331DB7F8FD}">
      <dgm:prSet/>
      <dgm:spPr/>
      <dgm:t>
        <a:bodyPr/>
        <a:lstStyle/>
        <a:p>
          <a:endParaRPr lang="pl-PL"/>
        </a:p>
      </dgm:t>
    </dgm:pt>
    <dgm:pt modelId="{CF014908-AE20-41B8-8E81-7EF191645283}" type="pres">
      <dgm:prSet presAssocID="{13EB8F25-5CDD-463F-96B8-0F78216D8BCF}" presName="diagram" presStyleCnt="0">
        <dgm:presLayoutVars>
          <dgm:dir/>
          <dgm:resizeHandles val="exact"/>
        </dgm:presLayoutVars>
      </dgm:prSet>
      <dgm:spPr/>
    </dgm:pt>
    <dgm:pt modelId="{CF05F514-34C2-4230-BB0A-45C230CDB6C6}" type="pres">
      <dgm:prSet presAssocID="{43954DEE-B7E7-4D84-A928-BAFE05DBDAA3}" presName="node" presStyleLbl="node1" presStyleIdx="0" presStyleCnt="8" custScaleX="137116" custScaleY="190010">
        <dgm:presLayoutVars>
          <dgm:bulletEnabled val="1"/>
        </dgm:presLayoutVars>
      </dgm:prSet>
      <dgm:spPr/>
    </dgm:pt>
    <dgm:pt modelId="{E7499E43-1EAE-4C8D-8C44-3F5AA2DF938A}" type="pres">
      <dgm:prSet presAssocID="{ACD10253-06BF-4D83-B7C6-3766CC2ECBA0}" presName="sibTrans" presStyleLbl="sibTrans2D1" presStyleIdx="0" presStyleCnt="7"/>
      <dgm:spPr/>
    </dgm:pt>
    <dgm:pt modelId="{1E2A26CF-CA30-401A-9313-0277F9044B85}" type="pres">
      <dgm:prSet presAssocID="{ACD10253-06BF-4D83-B7C6-3766CC2ECBA0}" presName="connectorText" presStyleLbl="sibTrans2D1" presStyleIdx="0" presStyleCnt="7"/>
      <dgm:spPr/>
    </dgm:pt>
    <dgm:pt modelId="{31C65087-0CF8-4CAF-8C4A-288FC7CA9184}" type="pres">
      <dgm:prSet presAssocID="{94CE8F62-2051-43F9-8DFF-2FE3726E4FBF}" presName="node" presStyleLbl="node1" presStyleIdx="1" presStyleCnt="8" custScaleX="137116" custScaleY="196189">
        <dgm:presLayoutVars>
          <dgm:bulletEnabled val="1"/>
        </dgm:presLayoutVars>
      </dgm:prSet>
      <dgm:spPr/>
    </dgm:pt>
    <dgm:pt modelId="{5CBC182B-6A4B-4800-9842-1680D4674339}" type="pres">
      <dgm:prSet presAssocID="{7DBA8385-C75F-4152-A27C-EE181FEB6381}" presName="sibTrans" presStyleLbl="sibTrans2D1" presStyleIdx="1" presStyleCnt="7"/>
      <dgm:spPr/>
    </dgm:pt>
    <dgm:pt modelId="{4D52DE58-2705-4949-9C11-0D791533EA91}" type="pres">
      <dgm:prSet presAssocID="{7DBA8385-C75F-4152-A27C-EE181FEB6381}" presName="connectorText" presStyleLbl="sibTrans2D1" presStyleIdx="1" presStyleCnt="7"/>
      <dgm:spPr/>
    </dgm:pt>
    <dgm:pt modelId="{A2297CD3-3AFD-42A3-A70D-3583E4F55DC8}" type="pres">
      <dgm:prSet presAssocID="{430CFED7-5B1D-45B0-B413-D8FD96E9CC64}" presName="node" presStyleLbl="node1" presStyleIdx="2" presStyleCnt="8" custScaleX="137116" custScaleY="196189">
        <dgm:presLayoutVars>
          <dgm:bulletEnabled val="1"/>
        </dgm:presLayoutVars>
      </dgm:prSet>
      <dgm:spPr/>
    </dgm:pt>
    <dgm:pt modelId="{0937D2D8-963A-4FDF-A7C4-C8AA017A93C7}" type="pres">
      <dgm:prSet presAssocID="{91F90712-32C7-4D35-A784-8730D1DA6E9C}" presName="sibTrans" presStyleLbl="sibTrans2D1" presStyleIdx="2" presStyleCnt="7"/>
      <dgm:spPr/>
    </dgm:pt>
    <dgm:pt modelId="{42738480-2FAF-467C-9390-77C1517E7173}" type="pres">
      <dgm:prSet presAssocID="{91F90712-32C7-4D35-A784-8730D1DA6E9C}" presName="connectorText" presStyleLbl="sibTrans2D1" presStyleIdx="2" presStyleCnt="7"/>
      <dgm:spPr/>
    </dgm:pt>
    <dgm:pt modelId="{C5F229E3-8E7D-4724-A1AF-6B02B6ED9C83}" type="pres">
      <dgm:prSet presAssocID="{B0017FCF-C068-482C-88D0-08BCF8414F20}" presName="node" presStyleLbl="node1" presStyleIdx="3" presStyleCnt="8" custScaleX="137116" custScaleY="196189">
        <dgm:presLayoutVars>
          <dgm:bulletEnabled val="1"/>
        </dgm:presLayoutVars>
      </dgm:prSet>
      <dgm:spPr/>
    </dgm:pt>
    <dgm:pt modelId="{2EAF7DBD-032A-4E29-9327-C80046B762B9}" type="pres">
      <dgm:prSet presAssocID="{D296BF5D-C120-45C7-BC72-7863494C2C74}" presName="sibTrans" presStyleLbl="sibTrans2D1" presStyleIdx="3" presStyleCnt="7"/>
      <dgm:spPr/>
    </dgm:pt>
    <dgm:pt modelId="{5C267377-0CB1-4272-8FD2-9B391BA85B5C}" type="pres">
      <dgm:prSet presAssocID="{D296BF5D-C120-45C7-BC72-7863494C2C74}" presName="connectorText" presStyleLbl="sibTrans2D1" presStyleIdx="3" presStyleCnt="7"/>
      <dgm:spPr/>
    </dgm:pt>
    <dgm:pt modelId="{6AA47279-23D4-452B-BE4D-6961FEC5C9E3}" type="pres">
      <dgm:prSet presAssocID="{29998976-0D33-4ADF-8C0B-22CD008E1C2A}" presName="node" presStyleLbl="node1" presStyleIdx="4" presStyleCnt="8" custScaleX="137116" custScaleY="196189">
        <dgm:presLayoutVars>
          <dgm:bulletEnabled val="1"/>
        </dgm:presLayoutVars>
      </dgm:prSet>
      <dgm:spPr/>
    </dgm:pt>
    <dgm:pt modelId="{26587607-1624-4C59-9FED-90F5E663D0D9}" type="pres">
      <dgm:prSet presAssocID="{80F3AA23-57C2-4A1D-BEA1-FA88A9509FFB}" presName="sibTrans" presStyleLbl="sibTrans2D1" presStyleIdx="4" presStyleCnt="7"/>
      <dgm:spPr/>
    </dgm:pt>
    <dgm:pt modelId="{A9B5E919-D685-4735-BA6D-AC349B5878DF}" type="pres">
      <dgm:prSet presAssocID="{80F3AA23-57C2-4A1D-BEA1-FA88A9509FFB}" presName="connectorText" presStyleLbl="sibTrans2D1" presStyleIdx="4" presStyleCnt="7"/>
      <dgm:spPr/>
    </dgm:pt>
    <dgm:pt modelId="{860272D4-5F41-4063-95C9-00E798B6B011}" type="pres">
      <dgm:prSet presAssocID="{F776F65D-7A8B-44DA-A321-86D4FE80653D}" presName="node" presStyleLbl="node1" presStyleIdx="5" presStyleCnt="8" custScaleX="137116" custScaleY="196189">
        <dgm:presLayoutVars>
          <dgm:bulletEnabled val="1"/>
        </dgm:presLayoutVars>
      </dgm:prSet>
      <dgm:spPr/>
    </dgm:pt>
    <dgm:pt modelId="{BA0E03AF-E426-46F3-BA89-BEFA10115B85}" type="pres">
      <dgm:prSet presAssocID="{F9FD324F-B548-4D21-99A4-CC2948C2038E}" presName="sibTrans" presStyleLbl="sibTrans2D1" presStyleIdx="5" presStyleCnt="7"/>
      <dgm:spPr/>
    </dgm:pt>
    <dgm:pt modelId="{F41356AF-9A2A-4AC8-93ED-2C0FB833755E}" type="pres">
      <dgm:prSet presAssocID="{F9FD324F-B548-4D21-99A4-CC2948C2038E}" presName="connectorText" presStyleLbl="sibTrans2D1" presStyleIdx="5" presStyleCnt="7"/>
      <dgm:spPr/>
    </dgm:pt>
    <dgm:pt modelId="{2A507493-2FD5-4D78-A4A0-ACF960D598E5}" type="pres">
      <dgm:prSet presAssocID="{F49E5FB2-34B9-42C0-B6C3-F2BB4B1840C4}" presName="node" presStyleLbl="node1" presStyleIdx="6" presStyleCnt="8" custScaleX="138641" custScaleY="191394">
        <dgm:presLayoutVars>
          <dgm:bulletEnabled val="1"/>
        </dgm:presLayoutVars>
      </dgm:prSet>
      <dgm:spPr/>
    </dgm:pt>
    <dgm:pt modelId="{2F395697-A4EE-49B7-8D8A-4B0665AC369F}" type="pres">
      <dgm:prSet presAssocID="{994C9975-59DB-4FF6-A475-7E786703EAE7}" presName="sibTrans" presStyleLbl="sibTrans2D1" presStyleIdx="6" presStyleCnt="7"/>
      <dgm:spPr/>
    </dgm:pt>
    <dgm:pt modelId="{E9C5A987-D5C3-490B-BCC8-8F7330CDAB84}" type="pres">
      <dgm:prSet presAssocID="{994C9975-59DB-4FF6-A475-7E786703EAE7}" presName="connectorText" presStyleLbl="sibTrans2D1" presStyleIdx="6" presStyleCnt="7"/>
      <dgm:spPr/>
    </dgm:pt>
    <dgm:pt modelId="{8CCAE243-0F49-4A50-8995-273CA955311E}" type="pres">
      <dgm:prSet presAssocID="{AC06EB88-EBFB-4C45-8A5A-E132476DFD2C}" presName="node" presStyleLbl="node1" presStyleIdx="7" presStyleCnt="8" custScaleX="137116" custScaleY="196189">
        <dgm:presLayoutVars>
          <dgm:bulletEnabled val="1"/>
        </dgm:presLayoutVars>
      </dgm:prSet>
      <dgm:spPr/>
    </dgm:pt>
  </dgm:ptLst>
  <dgm:cxnLst>
    <dgm:cxn modelId="{8A03EF00-D9BF-493B-989F-DFF294B255FD}" srcId="{13EB8F25-5CDD-463F-96B8-0F78216D8BCF}" destId="{F776F65D-7A8B-44DA-A321-86D4FE80653D}" srcOrd="5" destOrd="0" parTransId="{E73161A6-B86D-466D-84F9-8A6D0D962A87}" sibTransId="{F9FD324F-B548-4D21-99A4-CC2948C2038E}"/>
    <dgm:cxn modelId="{7ADE7D03-E88A-4644-B3AE-BB239B493CA1}" type="presOf" srcId="{F49E5FB2-34B9-42C0-B6C3-F2BB4B1840C4}" destId="{2A507493-2FD5-4D78-A4A0-ACF960D598E5}" srcOrd="0" destOrd="0" presId="urn:microsoft.com/office/officeart/2005/8/layout/process5"/>
    <dgm:cxn modelId="{7ACE9408-1D0C-4CE9-B442-C0331DB7F8FD}" srcId="{13EB8F25-5CDD-463F-96B8-0F78216D8BCF}" destId="{F49E5FB2-34B9-42C0-B6C3-F2BB4B1840C4}" srcOrd="6" destOrd="0" parTransId="{6E556701-ACEB-4CC4-8AC9-960DAC26529E}" sibTransId="{994C9975-59DB-4FF6-A475-7E786703EAE7}"/>
    <dgm:cxn modelId="{C2889E1C-F489-4678-802B-B1AD35AE7C7D}" type="presOf" srcId="{ACD10253-06BF-4D83-B7C6-3766CC2ECBA0}" destId="{E7499E43-1EAE-4C8D-8C44-3F5AA2DF938A}" srcOrd="0" destOrd="0" presId="urn:microsoft.com/office/officeart/2005/8/layout/process5"/>
    <dgm:cxn modelId="{E8B7451D-95C1-47FD-A7A1-BC08DA5ADD89}" type="presOf" srcId="{D296BF5D-C120-45C7-BC72-7863494C2C74}" destId="{2EAF7DBD-032A-4E29-9327-C80046B762B9}" srcOrd="0" destOrd="0" presId="urn:microsoft.com/office/officeart/2005/8/layout/process5"/>
    <dgm:cxn modelId="{15288622-66CA-4C29-9F1F-0A5F6A4C1A20}" srcId="{F776F65D-7A8B-44DA-A321-86D4FE80653D}" destId="{7A875A58-07A4-43D2-950F-C2105E98AC56}" srcOrd="1" destOrd="0" parTransId="{47A89906-F7AA-408F-97B8-1BAC609D88B4}" sibTransId="{FB0A1D28-DBB6-4DFB-A840-CB2B6349995B}"/>
    <dgm:cxn modelId="{94599023-2B92-457B-99F5-315160840B07}" type="presOf" srcId="{BA2C62CC-3D1B-4F86-B4C8-0A15C52888E4}" destId="{CF05F514-34C2-4230-BB0A-45C230CDB6C6}" srcOrd="0" destOrd="4" presId="urn:microsoft.com/office/officeart/2005/8/layout/process5"/>
    <dgm:cxn modelId="{D83C3B2D-29B1-4D72-9207-97303FA2F31B}" srcId="{13EB8F25-5CDD-463F-96B8-0F78216D8BCF}" destId="{43954DEE-B7E7-4D84-A928-BAFE05DBDAA3}" srcOrd="0" destOrd="0" parTransId="{89035772-B3EB-4CA0-904A-04A0F86BCFDE}" sibTransId="{ACD10253-06BF-4D83-B7C6-3766CC2ECBA0}"/>
    <dgm:cxn modelId="{E892C83D-F9E8-47B4-B762-6AC32FBA7D75}" type="presOf" srcId="{91F90712-32C7-4D35-A784-8730D1DA6E9C}" destId="{0937D2D8-963A-4FDF-A7C4-C8AA017A93C7}" srcOrd="0" destOrd="0" presId="urn:microsoft.com/office/officeart/2005/8/layout/process5"/>
    <dgm:cxn modelId="{B96EBD5C-B24D-411F-8D48-15722CF8CD4D}" type="presOf" srcId="{391194D3-F479-4C69-9EE8-EDA88AF461BE}" destId="{CF05F514-34C2-4230-BB0A-45C230CDB6C6}" srcOrd="0" destOrd="3" presId="urn:microsoft.com/office/officeart/2005/8/layout/process5"/>
    <dgm:cxn modelId="{62B33E5D-8B8F-4C6E-AC77-EE9331A55EAF}" srcId="{43954DEE-B7E7-4D84-A928-BAFE05DBDAA3}" destId="{AA7D9677-DEDB-4524-92F3-E48F8693D466}" srcOrd="0" destOrd="0" parTransId="{56D48505-1D84-4164-985E-E9275F1969E7}" sibTransId="{057E11A0-D08E-4BBE-A3FE-47E1E5C7ECF0}"/>
    <dgm:cxn modelId="{518B525E-7A88-4BC6-9821-DABB25B1BB60}" type="presOf" srcId="{AC06EB88-EBFB-4C45-8A5A-E132476DFD2C}" destId="{8CCAE243-0F49-4A50-8995-273CA955311E}" srcOrd="0" destOrd="0" presId="urn:microsoft.com/office/officeart/2005/8/layout/process5"/>
    <dgm:cxn modelId="{242EB55F-022F-448E-B633-EEED7953F7AF}" srcId="{43954DEE-B7E7-4D84-A928-BAFE05DBDAA3}" destId="{B3CE1A18-EC47-4FEA-9E27-ADDD5DE6CD6D}" srcOrd="1" destOrd="0" parTransId="{61A55544-6CD1-4031-B1F9-F3D76C58B3A4}" sibTransId="{FA3FCE8D-45F8-46A1-AB9D-A443C3BD9DC1}"/>
    <dgm:cxn modelId="{8D74C55F-8372-4004-98CE-CF71890DFFBA}" type="presOf" srcId="{D296BF5D-C120-45C7-BC72-7863494C2C74}" destId="{5C267377-0CB1-4272-8FD2-9B391BA85B5C}" srcOrd="1" destOrd="0" presId="urn:microsoft.com/office/officeart/2005/8/layout/process5"/>
    <dgm:cxn modelId="{4AD1F541-1525-463D-AE7A-72A3CE31904F}" srcId="{13EB8F25-5CDD-463F-96B8-0F78216D8BCF}" destId="{B0017FCF-C068-482C-88D0-08BCF8414F20}" srcOrd="3" destOrd="0" parTransId="{89CF0CA7-25FC-45D9-B811-C5205EAD698D}" sibTransId="{D296BF5D-C120-45C7-BC72-7863494C2C74}"/>
    <dgm:cxn modelId="{F49F8068-605A-4B22-B3AE-A5F82DE9FE90}" type="presOf" srcId="{80F3AA23-57C2-4A1D-BEA1-FA88A9509FFB}" destId="{A9B5E919-D685-4735-BA6D-AC349B5878DF}" srcOrd="1" destOrd="0" presId="urn:microsoft.com/office/officeart/2005/8/layout/process5"/>
    <dgm:cxn modelId="{E8CCE668-8154-4948-B431-2C5F7D75CEF7}" srcId="{F776F65D-7A8B-44DA-A321-86D4FE80653D}" destId="{0E793F85-51C8-449B-A694-31B54ECC7C79}" srcOrd="0" destOrd="0" parTransId="{B5C30274-2A90-497E-B56F-04E578C15D72}" sibTransId="{ED154740-F141-4246-8CFF-EC88BCF096CE}"/>
    <dgm:cxn modelId="{6CD5DA49-B601-469A-BDAC-F98F5DCCBE7B}" type="presOf" srcId="{7A875A58-07A4-43D2-950F-C2105E98AC56}" destId="{860272D4-5F41-4063-95C9-00E798B6B011}" srcOrd="0" destOrd="2" presId="urn:microsoft.com/office/officeart/2005/8/layout/process5"/>
    <dgm:cxn modelId="{FE91EE4C-5796-4094-B4AE-4BFC1949F876}" type="presOf" srcId="{80F3AA23-57C2-4A1D-BEA1-FA88A9509FFB}" destId="{26587607-1624-4C59-9FED-90F5E663D0D9}" srcOrd="0" destOrd="0" presId="urn:microsoft.com/office/officeart/2005/8/layout/process5"/>
    <dgm:cxn modelId="{4876116D-95A0-49CD-B0E7-343479C2A0DC}" type="presOf" srcId="{F776F65D-7A8B-44DA-A321-86D4FE80653D}" destId="{860272D4-5F41-4063-95C9-00E798B6B011}" srcOrd="0" destOrd="0" presId="urn:microsoft.com/office/officeart/2005/8/layout/process5"/>
    <dgm:cxn modelId="{58A2B975-80D9-4ECB-B853-5869E59C934E}" type="presOf" srcId="{91F90712-32C7-4D35-A784-8730D1DA6E9C}" destId="{42738480-2FAF-467C-9390-77C1517E7173}" srcOrd="1" destOrd="0" presId="urn:microsoft.com/office/officeart/2005/8/layout/process5"/>
    <dgm:cxn modelId="{B27AD555-C40F-49E5-A7CF-282C1045FB64}" type="presOf" srcId="{42B449B4-B2E6-4CEE-B4A3-E0F89E14F741}" destId="{CF05F514-34C2-4230-BB0A-45C230CDB6C6}" srcOrd="0" destOrd="6" presId="urn:microsoft.com/office/officeart/2005/8/layout/process5"/>
    <dgm:cxn modelId="{0A371077-6997-441E-ABD6-A79E19C3899C}" type="presOf" srcId="{ACD10253-06BF-4D83-B7C6-3766CC2ECBA0}" destId="{1E2A26CF-CA30-401A-9313-0277F9044B85}" srcOrd="1" destOrd="0" presId="urn:microsoft.com/office/officeart/2005/8/layout/process5"/>
    <dgm:cxn modelId="{64CFB77D-D7D6-45DD-A5F4-F1E3483D4923}" type="presOf" srcId="{43954DEE-B7E7-4D84-A928-BAFE05DBDAA3}" destId="{CF05F514-34C2-4230-BB0A-45C230CDB6C6}" srcOrd="0" destOrd="0" presId="urn:microsoft.com/office/officeart/2005/8/layout/process5"/>
    <dgm:cxn modelId="{1CBBF181-9D95-41B7-B277-A7E73E72DB9B}" srcId="{13EB8F25-5CDD-463F-96B8-0F78216D8BCF}" destId="{94CE8F62-2051-43F9-8DFF-2FE3726E4FBF}" srcOrd="1" destOrd="0" parTransId="{C72CFF9B-86C4-4521-BAD5-1ADDA17E1420}" sibTransId="{7DBA8385-C75F-4152-A27C-EE181FEB6381}"/>
    <dgm:cxn modelId="{21E20793-C7C6-4DE4-99F9-B0F471AF4A72}" srcId="{AC06EB88-EBFB-4C45-8A5A-E132476DFD2C}" destId="{F7F76B1F-F943-4E64-808B-E556F2B0D06F}" srcOrd="0" destOrd="0" parTransId="{BF85B265-824B-4EE4-A73C-7041CFADBCC6}" sibTransId="{30AAB158-60E8-4AE0-84CE-6E091FA14042}"/>
    <dgm:cxn modelId="{D563B694-64BE-403D-BFFA-93A8C8CC0EA7}" type="presOf" srcId="{31BCD3CA-6C9C-4582-AA1D-D9650B46C294}" destId="{CF05F514-34C2-4230-BB0A-45C230CDB6C6}" srcOrd="0" destOrd="5" presId="urn:microsoft.com/office/officeart/2005/8/layout/process5"/>
    <dgm:cxn modelId="{DDB64095-FBCB-44E6-9CEE-5E219AFB9CFA}" srcId="{13EB8F25-5CDD-463F-96B8-0F78216D8BCF}" destId="{430CFED7-5B1D-45B0-B413-D8FD96E9CC64}" srcOrd="2" destOrd="0" parTransId="{114C741F-17A0-4A64-A991-18B958C0AE8E}" sibTransId="{91F90712-32C7-4D35-A784-8730D1DA6E9C}"/>
    <dgm:cxn modelId="{4B1D1F9F-F4C3-4CD1-B0E1-708FD279CD1B}" type="presOf" srcId="{F9FD324F-B548-4D21-99A4-CC2948C2038E}" destId="{F41356AF-9A2A-4AC8-93ED-2C0FB833755E}" srcOrd="1" destOrd="0" presId="urn:microsoft.com/office/officeart/2005/8/layout/process5"/>
    <dgm:cxn modelId="{AD69FB9F-2248-43B4-B4B8-C0419A492266}" type="presOf" srcId="{994C9975-59DB-4FF6-A475-7E786703EAE7}" destId="{2F395697-A4EE-49B7-8D8A-4B0665AC369F}" srcOrd="0" destOrd="0" presId="urn:microsoft.com/office/officeart/2005/8/layout/process5"/>
    <dgm:cxn modelId="{B5290DA1-4601-4403-8386-95CCC8A13E9C}" type="presOf" srcId="{B0017FCF-C068-482C-88D0-08BCF8414F20}" destId="{C5F229E3-8E7D-4724-A1AF-6B02B6ED9C83}" srcOrd="0" destOrd="0" presId="urn:microsoft.com/office/officeart/2005/8/layout/process5"/>
    <dgm:cxn modelId="{5F8FACB0-E8BA-4EAE-8EFB-DF11D3F05C95}" type="presOf" srcId="{F7F76B1F-F943-4E64-808B-E556F2B0D06F}" destId="{8CCAE243-0F49-4A50-8995-273CA955311E}" srcOrd="0" destOrd="1" presId="urn:microsoft.com/office/officeart/2005/8/layout/process5"/>
    <dgm:cxn modelId="{8031CBB4-D396-4C44-AF93-21B7AF2D3012}" type="presOf" srcId="{F9FD324F-B548-4D21-99A4-CC2948C2038E}" destId="{BA0E03AF-E426-46F3-BA89-BEFA10115B85}" srcOrd="0" destOrd="0" presId="urn:microsoft.com/office/officeart/2005/8/layout/process5"/>
    <dgm:cxn modelId="{BD2EF3B5-9F20-4298-80EB-7D3646443E34}" srcId="{43954DEE-B7E7-4D84-A928-BAFE05DBDAA3}" destId="{31BCD3CA-6C9C-4582-AA1D-D9650B46C294}" srcOrd="4" destOrd="0" parTransId="{812E6001-AC7F-4691-913E-D67291961471}" sibTransId="{3C858DE9-C2DE-48C7-A97F-1CB2795672A2}"/>
    <dgm:cxn modelId="{6BF180B7-CCA4-4AF6-9EAB-22F8999A8E9E}" type="presOf" srcId="{7DBA8385-C75F-4152-A27C-EE181FEB6381}" destId="{4D52DE58-2705-4949-9C11-0D791533EA91}" srcOrd="1" destOrd="0" presId="urn:microsoft.com/office/officeart/2005/8/layout/process5"/>
    <dgm:cxn modelId="{3B468EBF-ADC2-4556-8973-0142FC27DC23}" type="presOf" srcId="{430CFED7-5B1D-45B0-B413-D8FD96E9CC64}" destId="{A2297CD3-3AFD-42A3-A70D-3583E4F55DC8}" srcOrd="0" destOrd="0" presId="urn:microsoft.com/office/officeart/2005/8/layout/process5"/>
    <dgm:cxn modelId="{BD4EBEC5-FA18-4178-91FE-C5C31275EA3D}" srcId="{43954DEE-B7E7-4D84-A928-BAFE05DBDAA3}" destId="{42B449B4-B2E6-4CEE-B4A3-E0F89E14F741}" srcOrd="5" destOrd="0" parTransId="{DF881217-F7E3-419A-9C55-D76761CCF285}" sibTransId="{140D2D96-9378-4EE6-B9A8-8A8B62240A50}"/>
    <dgm:cxn modelId="{320068D8-0E73-4ED7-8602-718AFE7202A1}" srcId="{43954DEE-B7E7-4D84-A928-BAFE05DBDAA3}" destId="{391194D3-F479-4C69-9EE8-EDA88AF461BE}" srcOrd="2" destOrd="0" parTransId="{C173DEB9-7887-415B-8BF3-626EBA4CEA52}" sibTransId="{A615A5DC-977C-4C9D-9C8D-948E1A39354E}"/>
    <dgm:cxn modelId="{FE205CDA-298C-4DBF-9C69-DA9F2DB7E497}" type="presOf" srcId="{B3CE1A18-EC47-4FEA-9E27-ADDD5DE6CD6D}" destId="{CF05F514-34C2-4230-BB0A-45C230CDB6C6}" srcOrd="0" destOrd="2" presId="urn:microsoft.com/office/officeart/2005/8/layout/process5"/>
    <dgm:cxn modelId="{A061F9DC-D821-40E0-A7D0-244AEA3A7A36}" srcId="{43954DEE-B7E7-4D84-A928-BAFE05DBDAA3}" destId="{BA2C62CC-3D1B-4F86-B4C8-0A15C52888E4}" srcOrd="3" destOrd="0" parTransId="{3D45E9F3-B157-4C01-8923-EFFF1A7937A2}" sibTransId="{E59FAF1C-379A-4075-8092-E13AECA96685}"/>
    <dgm:cxn modelId="{A32941E0-1C07-45FC-8AC8-E420E0ACD16F}" type="presOf" srcId="{994C9975-59DB-4FF6-A475-7E786703EAE7}" destId="{E9C5A987-D5C3-490B-BCC8-8F7330CDAB84}" srcOrd="1" destOrd="0" presId="urn:microsoft.com/office/officeart/2005/8/layout/process5"/>
    <dgm:cxn modelId="{FF0E4FE0-2558-4B1B-8478-850E4429265A}" type="presOf" srcId="{7DBA8385-C75F-4152-A27C-EE181FEB6381}" destId="{5CBC182B-6A4B-4800-9842-1680D4674339}" srcOrd="0" destOrd="0" presId="urn:microsoft.com/office/officeart/2005/8/layout/process5"/>
    <dgm:cxn modelId="{1FDD52E0-9851-45A2-9945-A7F548A71244}" type="presOf" srcId="{29998976-0D33-4ADF-8C0B-22CD008E1C2A}" destId="{6AA47279-23D4-452B-BE4D-6961FEC5C9E3}" srcOrd="0" destOrd="0" presId="urn:microsoft.com/office/officeart/2005/8/layout/process5"/>
    <dgm:cxn modelId="{8C3E6CE6-1FCA-4466-B8EA-D51BE01F4FC0}" type="presOf" srcId="{AA7D9677-DEDB-4524-92F3-E48F8693D466}" destId="{CF05F514-34C2-4230-BB0A-45C230CDB6C6}" srcOrd="0" destOrd="1" presId="urn:microsoft.com/office/officeart/2005/8/layout/process5"/>
    <dgm:cxn modelId="{4CE61BE9-2FC7-4C88-82AD-B09B2D16C292}" type="presOf" srcId="{13EB8F25-5CDD-463F-96B8-0F78216D8BCF}" destId="{CF014908-AE20-41B8-8E81-7EF191645283}" srcOrd="0" destOrd="0" presId="urn:microsoft.com/office/officeart/2005/8/layout/process5"/>
    <dgm:cxn modelId="{0D3BCCF1-3BA1-4E77-A378-1D1F9E13CC39}" srcId="{13EB8F25-5CDD-463F-96B8-0F78216D8BCF}" destId="{29998976-0D33-4ADF-8C0B-22CD008E1C2A}" srcOrd="4" destOrd="0" parTransId="{BE345592-C379-416D-B6ED-34527180C266}" sibTransId="{80F3AA23-57C2-4A1D-BEA1-FA88A9509FFB}"/>
    <dgm:cxn modelId="{E1A9CFF5-F7D3-4406-B409-E5987227958C}" srcId="{13EB8F25-5CDD-463F-96B8-0F78216D8BCF}" destId="{AC06EB88-EBFB-4C45-8A5A-E132476DFD2C}" srcOrd="7" destOrd="0" parTransId="{0DDDFA16-7BAC-49EA-8716-4B4E081FA6FF}" sibTransId="{92308B1D-C247-4BA9-A259-6EE424C865E4}"/>
    <dgm:cxn modelId="{EBD4CDF7-6ACF-472A-A73D-694F0CA8DF8D}" type="presOf" srcId="{94CE8F62-2051-43F9-8DFF-2FE3726E4FBF}" destId="{31C65087-0CF8-4CAF-8C4A-288FC7CA9184}" srcOrd="0" destOrd="0" presId="urn:microsoft.com/office/officeart/2005/8/layout/process5"/>
    <dgm:cxn modelId="{B0B888FD-708B-4B3E-BE4F-7AA66452099A}" type="presOf" srcId="{0E793F85-51C8-449B-A694-31B54ECC7C79}" destId="{860272D4-5F41-4063-95C9-00E798B6B011}" srcOrd="0" destOrd="1" presId="urn:microsoft.com/office/officeart/2005/8/layout/process5"/>
    <dgm:cxn modelId="{428A99E1-EA68-4F50-86DD-9963EC5FB749}" type="presParOf" srcId="{CF014908-AE20-41B8-8E81-7EF191645283}" destId="{CF05F514-34C2-4230-BB0A-45C230CDB6C6}" srcOrd="0" destOrd="0" presId="urn:microsoft.com/office/officeart/2005/8/layout/process5"/>
    <dgm:cxn modelId="{C0577947-89C6-4D3A-8422-0629A7F562A4}" type="presParOf" srcId="{CF014908-AE20-41B8-8E81-7EF191645283}" destId="{E7499E43-1EAE-4C8D-8C44-3F5AA2DF938A}" srcOrd="1" destOrd="0" presId="urn:microsoft.com/office/officeart/2005/8/layout/process5"/>
    <dgm:cxn modelId="{A5256C45-1188-4E64-A35E-6C6511DB0447}" type="presParOf" srcId="{E7499E43-1EAE-4C8D-8C44-3F5AA2DF938A}" destId="{1E2A26CF-CA30-401A-9313-0277F9044B85}" srcOrd="0" destOrd="0" presId="urn:microsoft.com/office/officeart/2005/8/layout/process5"/>
    <dgm:cxn modelId="{E80C3DEC-EEA9-4787-897F-B8A62D892B49}" type="presParOf" srcId="{CF014908-AE20-41B8-8E81-7EF191645283}" destId="{31C65087-0CF8-4CAF-8C4A-288FC7CA9184}" srcOrd="2" destOrd="0" presId="urn:microsoft.com/office/officeart/2005/8/layout/process5"/>
    <dgm:cxn modelId="{A45C9C13-A2A6-4E92-B3CD-A5CDA315826C}" type="presParOf" srcId="{CF014908-AE20-41B8-8E81-7EF191645283}" destId="{5CBC182B-6A4B-4800-9842-1680D4674339}" srcOrd="3" destOrd="0" presId="urn:microsoft.com/office/officeart/2005/8/layout/process5"/>
    <dgm:cxn modelId="{798C8025-09EA-4B49-9CC7-3A26E1537BE8}" type="presParOf" srcId="{5CBC182B-6A4B-4800-9842-1680D4674339}" destId="{4D52DE58-2705-4949-9C11-0D791533EA91}" srcOrd="0" destOrd="0" presId="urn:microsoft.com/office/officeart/2005/8/layout/process5"/>
    <dgm:cxn modelId="{A3160871-778B-49F5-B39A-08B0ADAE13AA}" type="presParOf" srcId="{CF014908-AE20-41B8-8E81-7EF191645283}" destId="{A2297CD3-3AFD-42A3-A70D-3583E4F55DC8}" srcOrd="4" destOrd="0" presId="urn:microsoft.com/office/officeart/2005/8/layout/process5"/>
    <dgm:cxn modelId="{1A9A0848-0C41-4A0A-9CE3-AD2B996EF3CF}" type="presParOf" srcId="{CF014908-AE20-41B8-8E81-7EF191645283}" destId="{0937D2D8-963A-4FDF-A7C4-C8AA017A93C7}" srcOrd="5" destOrd="0" presId="urn:microsoft.com/office/officeart/2005/8/layout/process5"/>
    <dgm:cxn modelId="{87277DC0-1AFA-44C6-818A-BEC85AE70383}" type="presParOf" srcId="{0937D2D8-963A-4FDF-A7C4-C8AA017A93C7}" destId="{42738480-2FAF-467C-9390-77C1517E7173}" srcOrd="0" destOrd="0" presId="urn:microsoft.com/office/officeart/2005/8/layout/process5"/>
    <dgm:cxn modelId="{132E0C48-DB8D-4849-9CB6-B0E9A0F075A4}" type="presParOf" srcId="{CF014908-AE20-41B8-8E81-7EF191645283}" destId="{C5F229E3-8E7D-4724-A1AF-6B02B6ED9C83}" srcOrd="6" destOrd="0" presId="urn:microsoft.com/office/officeart/2005/8/layout/process5"/>
    <dgm:cxn modelId="{05F64240-A589-4A56-99F3-57987E812D14}" type="presParOf" srcId="{CF014908-AE20-41B8-8E81-7EF191645283}" destId="{2EAF7DBD-032A-4E29-9327-C80046B762B9}" srcOrd="7" destOrd="0" presId="urn:microsoft.com/office/officeart/2005/8/layout/process5"/>
    <dgm:cxn modelId="{FCEFD8C1-CBF4-4205-AF5B-52704AC11DD1}" type="presParOf" srcId="{2EAF7DBD-032A-4E29-9327-C80046B762B9}" destId="{5C267377-0CB1-4272-8FD2-9B391BA85B5C}" srcOrd="0" destOrd="0" presId="urn:microsoft.com/office/officeart/2005/8/layout/process5"/>
    <dgm:cxn modelId="{7079A9F1-7CAB-4CA6-8450-BDC7084316E4}" type="presParOf" srcId="{CF014908-AE20-41B8-8E81-7EF191645283}" destId="{6AA47279-23D4-452B-BE4D-6961FEC5C9E3}" srcOrd="8" destOrd="0" presId="urn:microsoft.com/office/officeart/2005/8/layout/process5"/>
    <dgm:cxn modelId="{7831808D-B80E-4489-90B8-B1582B1FF6A9}" type="presParOf" srcId="{CF014908-AE20-41B8-8E81-7EF191645283}" destId="{26587607-1624-4C59-9FED-90F5E663D0D9}" srcOrd="9" destOrd="0" presId="urn:microsoft.com/office/officeart/2005/8/layout/process5"/>
    <dgm:cxn modelId="{A59B186B-75D8-47CF-850F-730EA9ED6892}" type="presParOf" srcId="{26587607-1624-4C59-9FED-90F5E663D0D9}" destId="{A9B5E919-D685-4735-BA6D-AC349B5878DF}" srcOrd="0" destOrd="0" presId="urn:microsoft.com/office/officeart/2005/8/layout/process5"/>
    <dgm:cxn modelId="{2274285A-4AD0-45B1-9218-F9B4F45696CB}" type="presParOf" srcId="{CF014908-AE20-41B8-8E81-7EF191645283}" destId="{860272D4-5F41-4063-95C9-00E798B6B011}" srcOrd="10" destOrd="0" presId="urn:microsoft.com/office/officeart/2005/8/layout/process5"/>
    <dgm:cxn modelId="{BE1C6E1A-BC43-4E74-A6E1-BD1720E30EFE}" type="presParOf" srcId="{CF014908-AE20-41B8-8E81-7EF191645283}" destId="{BA0E03AF-E426-46F3-BA89-BEFA10115B85}" srcOrd="11" destOrd="0" presId="urn:microsoft.com/office/officeart/2005/8/layout/process5"/>
    <dgm:cxn modelId="{61CD489E-DAE6-484F-843C-0D4D0F4E69BE}" type="presParOf" srcId="{BA0E03AF-E426-46F3-BA89-BEFA10115B85}" destId="{F41356AF-9A2A-4AC8-93ED-2C0FB833755E}" srcOrd="0" destOrd="0" presId="urn:microsoft.com/office/officeart/2005/8/layout/process5"/>
    <dgm:cxn modelId="{A56D3F72-877C-4148-8555-22D3D9954DB6}" type="presParOf" srcId="{CF014908-AE20-41B8-8E81-7EF191645283}" destId="{2A507493-2FD5-4D78-A4A0-ACF960D598E5}" srcOrd="12" destOrd="0" presId="urn:microsoft.com/office/officeart/2005/8/layout/process5"/>
    <dgm:cxn modelId="{4FED8824-1743-4629-979F-CC50136711E8}" type="presParOf" srcId="{CF014908-AE20-41B8-8E81-7EF191645283}" destId="{2F395697-A4EE-49B7-8D8A-4B0665AC369F}" srcOrd="13" destOrd="0" presId="urn:microsoft.com/office/officeart/2005/8/layout/process5"/>
    <dgm:cxn modelId="{2F0DE184-0C80-4342-AF32-97C753068062}" type="presParOf" srcId="{2F395697-A4EE-49B7-8D8A-4B0665AC369F}" destId="{E9C5A987-D5C3-490B-BCC8-8F7330CDAB84}" srcOrd="0" destOrd="0" presId="urn:microsoft.com/office/officeart/2005/8/layout/process5"/>
    <dgm:cxn modelId="{CA289FAE-6433-47BE-87B3-A1258B35048B}" type="presParOf" srcId="{CF014908-AE20-41B8-8E81-7EF191645283}" destId="{8CCAE243-0F49-4A50-8995-273CA955311E}" srcOrd="14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E54A298-D44A-4DF4-A16B-ABD9668C17E9}" type="doc">
      <dgm:prSet loTypeId="urn:microsoft.com/office/officeart/2005/8/layout/vList5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9958046C-02C4-4ADE-B217-9BF038278242}">
      <dgm:prSet custT="1"/>
      <dgm:spPr/>
      <dgm:t>
        <a:bodyPr/>
        <a:lstStyle/>
        <a:p>
          <a:pPr rtl="0"/>
          <a:r>
            <a:rPr kumimoji="0" lang="pl-PL" altLang="pl-PL" sz="24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Wymagana roczna liczba działań edukacyjnych</a:t>
          </a:r>
          <a:endParaRPr lang="pl-PL" sz="2400" dirty="0">
            <a:effectLst/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E07A1EF-5D87-4763-8C5D-4E6BEE9EC156}" type="parTrans" cxnId="{C2CCDBD0-955A-4817-A36D-3AB7F6BE6E47}">
      <dgm:prSet/>
      <dgm:spPr/>
      <dgm:t>
        <a:bodyPr/>
        <a:lstStyle/>
        <a:p>
          <a:endParaRPr lang="pl-PL" sz="1800"/>
        </a:p>
      </dgm:t>
    </dgm:pt>
    <dgm:pt modelId="{972FAAD3-7FEF-4F27-98AB-36C7E152C95C}" type="sibTrans" cxnId="{C2CCDBD0-955A-4817-A36D-3AB7F6BE6E47}">
      <dgm:prSet/>
      <dgm:spPr/>
      <dgm:t>
        <a:bodyPr/>
        <a:lstStyle/>
        <a:p>
          <a:endParaRPr lang="pl-PL" sz="1800"/>
        </a:p>
      </dgm:t>
    </dgm:pt>
    <dgm:pt modelId="{8AA2AED2-51F3-4525-AD99-054C0ECC198B}">
      <dgm:prSet custT="1"/>
      <dgm:spPr/>
      <dgm:t>
        <a:bodyPr/>
        <a:lstStyle/>
        <a:p>
          <a:r>
            <a:rPr lang="pl-PL" sz="2400" dirty="0"/>
            <a:t>Akcje mogą być prowadzone przy współudziale lokalnych grup działania i organizacji pozarządowych</a:t>
          </a:r>
          <a:endParaRPr lang="pl-PL" sz="2400" dirty="0">
            <a:effectLst/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F227372-3219-4678-A1F9-AFBF7FB1D62C}" type="parTrans" cxnId="{F6EE9A37-7EB7-4D8B-B6B9-A36748E5F2CB}">
      <dgm:prSet/>
      <dgm:spPr/>
      <dgm:t>
        <a:bodyPr/>
        <a:lstStyle/>
        <a:p>
          <a:endParaRPr lang="pl-PL"/>
        </a:p>
      </dgm:t>
    </dgm:pt>
    <dgm:pt modelId="{E5CA0C20-14D9-4D58-AAA1-B79246EEF280}" type="sibTrans" cxnId="{F6EE9A37-7EB7-4D8B-B6B9-A36748E5F2CB}">
      <dgm:prSet/>
      <dgm:spPr/>
      <dgm:t>
        <a:bodyPr/>
        <a:lstStyle/>
        <a:p>
          <a:endParaRPr lang="pl-PL"/>
        </a:p>
      </dgm:t>
    </dgm:pt>
    <dgm:pt modelId="{C197028F-4009-4E62-ABBB-029EC7799D85}">
      <dgm:prSet custT="1"/>
      <dgm:spPr/>
      <dgm:t>
        <a:bodyPr/>
        <a:lstStyle/>
        <a:p>
          <a:pPr rtl="0"/>
          <a:r>
            <a:rPr lang="pl-PL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Łączenie akcji edukacyjnych</a:t>
          </a:r>
        </a:p>
      </dgm:t>
    </dgm:pt>
    <dgm:pt modelId="{76485B05-21D3-4CDF-8BB5-7AB82751321D}" type="parTrans" cxnId="{E513B872-AAF1-437A-93C0-6B8E00CBCAB9}">
      <dgm:prSet/>
      <dgm:spPr/>
      <dgm:t>
        <a:bodyPr/>
        <a:lstStyle/>
        <a:p>
          <a:endParaRPr lang="pl-PL"/>
        </a:p>
      </dgm:t>
    </dgm:pt>
    <dgm:pt modelId="{1F72D5FD-94C2-478D-AFBF-DE5648E07837}" type="sibTrans" cxnId="{E513B872-AAF1-437A-93C0-6B8E00CBCAB9}">
      <dgm:prSet/>
      <dgm:spPr/>
      <dgm:t>
        <a:bodyPr/>
        <a:lstStyle/>
        <a:p>
          <a:endParaRPr lang="pl-PL"/>
        </a:p>
      </dgm:t>
    </dgm:pt>
    <dgm:pt modelId="{59C14E95-E5F9-4BC4-A04F-9ACAD9AC003C}">
      <dgm:prSet custT="1"/>
      <dgm:spPr/>
      <dgm:t>
        <a:bodyPr/>
        <a:lstStyle/>
        <a:p>
          <a:r>
            <a:rPr lang="pl-PL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Akcje mogą być elementem prowadzonych kontroli i inwentaryzacji</a:t>
          </a:r>
        </a:p>
      </dgm:t>
    </dgm:pt>
    <dgm:pt modelId="{F22A6B11-E4FD-4996-87C6-4766917B5370}" type="parTrans" cxnId="{5C563123-000F-427A-8481-543E4AD9A1D0}">
      <dgm:prSet/>
      <dgm:spPr/>
      <dgm:t>
        <a:bodyPr/>
        <a:lstStyle/>
        <a:p>
          <a:endParaRPr lang="pl-PL"/>
        </a:p>
      </dgm:t>
    </dgm:pt>
    <dgm:pt modelId="{C4588964-66B0-4493-A91D-FB303592FA56}" type="sibTrans" cxnId="{5C563123-000F-427A-8481-543E4AD9A1D0}">
      <dgm:prSet/>
      <dgm:spPr/>
      <dgm:t>
        <a:bodyPr/>
        <a:lstStyle/>
        <a:p>
          <a:endParaRPr lang="pl-PL"/>
        </a:p>
      </dgm:t>
    </dgm:pt>
    <dgm:pt modelId="{A3B74060-B53E-44B2-9674-D308ED775BAB}" type="pres">
      <dgm:prSet presAssocID="{2E54A298-D44A-4DF4-A16B-ABD9668C17E9}" presName="Name0" presStyleCnt="0">
        <dgm:presLayoutVars>
          <dgm:dir/>
          <dgm:animLvl val="lvl"/>
          <dgm:resizeHandles val="exact"/>
        </dgm:presLayoutVars>
      </dgm:prSet>
      <dgm:spPr/>
    </dgm:pt>
    <dgm:pt modelId="{7F9A4989-252E-4F8C-9769-524FE82D0A8D}" type="pres">
      <dgm:prSet presAssocID="{9958046C-02C4-4ADE-B217-9BF038278242}" presName="linNode" presStyleCnt="0"/>
      <dgm:spPr/>
    </dgm:pt>
    <dgm:pt modelId="{9E1C7511-AC11-4518-B2E9-A57CAC212279}" type="pres">
      <dgm:prSet presAssocID="{9958046C-02C4-4ADE-B217-9BF038278242}" presName="parentText" presStyleLbl="node1" presStyleIdx="0" presStyleCnt="2" custScaleX="83430" custScaleY="106246" custLinFactNeighborX="-4613" custLinFactNeighborY="1305">
        <dgm:presLayoutVars>
          <dgm:chMax val="1"/>
          <dgm:bulletEnabled val="1"/>
        </dgm:presLayoutVars>
      </dgm:prSet>
      <dgm:spPr/>
    </dgm:pt>
    <dgm:pt modelId="{AD4C6E4A-4274-4F9B-BE4C-34D49D8F0A20}" type="pres">
      <dgm:prSet presAssocID="{972FAAD3-7FEF-4F27-98AB-36C7E152C95C}" presName="sp" presStyleCnt="0"/>
      <dgm:spPr/>
    </dgm:pt>
    <dgm:pt modelId="{2A15B033-E737-4F6E-9BAB-511BEBFB63F9}" type="pres">
      <dgm:prSet presAssocID="{C197028F-4009-4E62-ABBB-029EC7799D85}" presName="linNode" presStyleCnt="0"/>
      <dgm:spPr/>
    </dgm:pt>
    <dgm:pt modelId="{4CB3989C-9490-45C3-88B3-3D6526C9A120}" type="pres">
      <dgm:prSet presAssocID="{C197028F-4009-4E62-ABBB-029EC7799D85}" presName="parentText" presStyleLbl="node1" presStyleIdx="1" presStyleCnt="2" custScaleX="84909" custScaleY="107286" custLinFactNeighborX="-3330" custLinFactNeighborY="-42">
        <dgm:presLayoutVars>
          <dgm:chMax val="1"/>
          <dgm:bulletEnabled val="1"/>
        </dgm:presLayoutVars>
      </dgm:prSet>
      <dgm:spPr/>
    </dgm:pt>
    <dgm:pt modelId="{272C66F2-A043-487F-AFD2-AB2C304FB4A5}" type="pres">
      <dgm:prSet presAssocID="{C197028F-4009-4E62-ABBB-029EC7799D85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600FC304-ADF3-4330-AD14-205806B9DB2E}" type="presOf" srcId="{9958046C-02C4-4ADE-B217-9BF038278242}" destId="{9E1C7511-AC11-4518-B2E9-A57CAC212279}" srcOrd="0" destOrd="0" presId="urn:microsoft.com/office/officeart/2005/8/layout/vList5"/>
    <dgm:cxn modelId="{5C563123-000F-427A-8481-543E4AD9A1D0}" srcId="{C197028F-4009-4E62-ABBB-029EC7799D85}" destId="{59C14E95-E5F9-4BC4-A04F-9ACAD9AC003C}" srcOrd="1" destOrd="0" parTransId="{F22A6B11-E4FD-4996-87C6-4766917B5370}" sibTransId="{C4588964-66B0-4493-A91D-FB303592FA56}"/>
    <dgm:cxn modelId="{2ED4102A-25D0-4E60-8EF2-E7F2B2C3BA6D}" type="presOf" srcId="{C197028F-4009-4E62-ABBB-029EC7799D85}" destId="{4CB3989C-9490-45C3-88B3-3D6526C9A120}" srcOrd="0" destOrd="0" presId="urn:microsoft.com/office/officeart/2005/8/layout/vList5"/>
    <dgm:cxn modelId="{F6EE9A37-7EB7-4D8B-B6B9-A36748E5F2CB}" srcId="{C197028F-4009-4E62-ABBB-029EC7799D85}" destId="{8AA2AED2-51F3-4525-AD99-054C0ECC198B}" srcOrd="0" destOrd="0" parTransId="{CF227372-3219-4678-A1F9-AFBF7FB1D62C}" sibTransId="{E5CA0C20-14D9-4D58-AAA1-B79246EEF280}"/>
    <dgm:cxn modelId="{E513B872-AAF1-437A-93C0-6B8E00CBCAB9}" srcId="{2E54A298-D44A-4DF4-A16B-ABD9668C17E9}" destId="{C197028F-4009-4E62-ABBB-029EC7799D85}" srcOrd="1" destOrd="0" parTransId="{76485B05-21D3-4CDF-8BB5-7AB82751321D}" sibTransId="{1F72D5FD-94C2-478D-AFBF-DE5648E07837}"/>
    <dgm:cxn modelId="{FB36908A-CCB6-489E-9DED-706FA2CD13B4}" type="presOf" srcId="{59C14E95-E5F9-4BC4-A04F-9ACAD9AC003C}" destId="{272C66F2-A043-487F-AFD2-AB2C304FB4A5}" srcOrd="0" destOrd="1" presId="urn:microsoft.com/office/officeart/2005/8/layout/vList5"/>
    <dgm:cxn modelId="{B996B0C0-E28A-4982-AB77-61819F743443}" type="presOf" srcId="{2E54A298-D44A-4DF4-A16B-ABD9668C17E9}" destId="{A3B74060-B53E-44B2-9674-D308ED775BAB}" srcOrd="0" destOrd="0" presId="urn:microsoft.com/office/officeart/2005/8/layout/vList5"/>
    <dgm:cxn modelId="{CFDF1FC5-5A9B-49B3-98DF-10A6E34D0C50}" type="presOf" srcId="{8AA2AED2-51F3-4525-AD99-054C0ECC198B}" destId="{272C66F2-A043-487F-AFD2-AB2C304FB4A5}" srcOrd="0" destOrd="0" presId="urn:microsoft.com/office/officeart/2005/8/layout/vList5"/>
    <dgm:cxn modelId="{C2CCDBD0-955A-4817-A36D-3AB7F6BE6E47}" srcId="{2E54A298-D44A-4DF4-A16B-ABD9668C17E9}" destId="{9958046C-02C4-4ADE-B217-9BF038278242}" srcOrd="0" destOrd="0" parTransId="{AE07A1EF-5D87-4763-8C5D-4E6BEE9EC156}" sibTransId="{972FAAD3-7FEF-4F27-98AB-36C7E152C95C}"/>
    <dgm:cxn modelId="{31F509EA-7929-4111-9A12-A9F4D1125EA4}" type="presParOf" srcId="{A3B74060-B53E-44B2-9674-D308ED775BAB}" destId="{7F9A4989-252E-4F8C-9769-524FE82D0A8D}" srcOrd="0" destOrd="0" presId="urn:microsoft.com/office/officeart/2005/8/layout/vList5"/>
    <dgm:cxn modelId="{DDBCD9AE-A38A-4BB8-A920-5F88BC740C05}" type="presParOf" srcId="{7F9A4989-252E-4F8C-9769-524FE82D0A8D}" destId="{9E1C7511-AC11-4518-B2E9-A57CAC212279}" srcOrd="0" destOrd="0" presId="urn:microsoft.com/office/officeart/2005/8/layout/vList5"/>
    <dgm:cxn modelId="{9DFAA65F-F974-497A-9E1B-489019322FC1}" type="presParOf" srcId="{A3B74060-B53E-44B2-9674-D308ED775BAB}" destId="{AD4C6E4A-4274-4F9B-BE4C-34D49D8F0A20}" srcOrd="1" destOrd="0" presId="urn:microsoft.com/office/officeart/2005/8/layout/vList5"/>
    <dgm:cxn modelId="{98A337EE-C651-4D59-AA9E-67C413CA18CD}" type="presParOf" srcId="{A3B74060-B53E-44B2-9674-D308ED775BAB}" destId="{2A15B033-E737-4F6E-9BAB-511BEBFB63F9}" srcOrd="2" destOrd="0" presId="urn:microsoft.com/office/officeart/2005/8/layout/vList5"/>
    <dgm:cxn modelId="{E93045C5-AB72-4653-A2F5-CC5C5E72E90E}" type="presParOf" srcId="{2A15B033-E737-4F6E-9BAB-511BEBFB63F9}" destId="{4CB3989C-9490-45C3-88B3-3D6526C9A120}" srcOrd="0" destOrd="0" presId="urn:microsoft.com/office/officeart/2005/8/layout/vList5"/>
    <dgm:cxn modelId="{26CAF98F-E6E2-4670-B9F0-6199245090DC}" type="presParOf" srcId="{2A15B033-E737-4F6E-9BAB-511BEBFB63F9}" destId="{272C66F2-A043-487F-AFD2-AB2C304FB4A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3EB8F25-5CDD-463F-96B8-0F78216D8BCF}" type="doc">
      <dgm:prSet loTypeId="urn:microsoft.com/office/officeart/2005/8/layout/process5" loCatId="process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pl-PL"/>
        </a:p>
      </dgm:t>
    </dgm:pt>
    <dgm:pt modelId="{43954DEE-B7E7-4D84-A928-BAFE05DBDAA3}">
      <dgm:prSet custT="1"/>
      <dgm:spPr/>
      <dgm:t>
        <a:bodyPr anchor="ctr" anchorCtr="0"/>
        <a:lstStyle/>
        <a:p>
          <a:pPr>
            <a:buFont typeface="+mj-lt"/>
            <a:buAutoNum type="arabicPeriod"/>
          </a:pPr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Diagnoza stanu wiedzy mieszkańców</a:t>
          </a:r>
        </a:p>
      </dgm:t>
    </dgm:pt>
    <dgm:pt modelId="{89035772-B3EB-4CA0-904A-04A0F86BCFDE}" type="parTrans" cxnId="{D83C3B2D-29B1-4D72-9207-97303FA2F31B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D10253-06BF-4D83-B7C6-3766CC2ECBA0}" type="sibTrans" cxnId="{D83C3B2D-29B1-4D72-9207-97303FA2F31B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2E67BD-457A-490D-AE1E-9D7CA5AEE6A1}">
      <dgm:prSet custT="1"/>
      <dgm:spPr/>
      <dgm:t>
        <a:bodyPr anchor="ctr" anchorCtr="0"/>
        <a:lstStyle/>
        <a:p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 koniec każdego roku – przygotowanie sprawozdania z realizacji działań</a:t>
          </a:r>
          <a:endParaRPr lang="pl-PL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C95922-95E8-4DA4-B3B9-54A6FB354F6F}" type="parTrans" cxnId="{890F5170-57F9-47FC-A322-356F99823C9E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76E825-E793-4F03-A9FE-4D2D0D8A81CC}" type="sibTrans" cxnId="{890F5170-57F9-47FC-A322-356F99823C9E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A9B4AC-9364-43C2-BAA9-BBD59460DB69}">
      <dgm:prSet custT="1"/>
      <dgm:spPr/>
      <dgm:t>
        <a:bodyPr anchor="ctr" anchorCtr="0"/>
        <a:lstStyle/>
        <a:p>
          <a:pPr>
            <a:buFont typeface="Arial" panose="020B0604020202020204" pitchFamily="34" charset="0"/>
            <a:buChar char="•"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Identyfikacja grup wymagających szczególnego wsparcia</a:t>
          </a:r>
        </a:p>
      </dgm:t>
    </dgm:pt>
    <dgm:pt modelId="{47591239-01FC-420A-94EF-0115DE0D023B}" type="parTrans" cxnId="{7FE4709F-3CA7-4A13-881D-5D9740D71AFA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9C2CAA-571F-4372-A4B2-2548E038282D}" type="sibTrans" cxnId="{7FE4709F-3CA7-4A13-881D-5D9740D71AFA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03DCB-7A72-47FA-9E22-0BFCFE72879C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planu działań edukacyjnych</a:t>
          </a:r>
        </a:p>
      </dgm:t>
    </dgm:pt>
    <dgm:pt modelId="{8C9D6056-67C1-4DE8-8091-818A2AED5452}" type="parTrans" cxnId="{B21E69E0-E630-4BDF-879C-2755AA29E807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609DF2-FBC0-449E-8CFA-AE7F10234056}" type="sibTrans" cxnId="{B21E69E0-E630-4BDF-879C-2755AA29E807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9F1C59-827F-4890-BD0F-22E3B230485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wskaźników POP</a:t>
          </a:r>
        </a:p>
      </dgm:t>
    </dgm:pt>
    <dgm:pt modelId="{DA0820FE-7D60-4179-B1AA-A226744B068C}" type="parTrans" cxnId="{A7B492CC-C54D-486B-BF99-719D23CE74A6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0B9191-36E2-4314-B9DE-93D07E70F691}" type="sibTrans" cxnId="{A7B492CC-C54D-486B-BF99-719D23CE74A6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92EA20-C161-41B1-83A8-5EED4D78631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dobór działań do odbiorców, np. warsztaty, akcje przy udziale straży miejskiej, kominiarzy, nauczycieli, lekarzy</a:t>
          </a:r>
        </a:p>
      </dgm:t>
    </dgm:pt>
    <dgm:pt modelId="{33FF4F3D-BD66-4711-8ECE-0AA10B483470}" type="parTrans" cxnId="{65656762-DAC4-49BF-ADF4-A9A9D2581D9A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8CF0D0-BAE6-4B37-BAE7-5277C5BD8C53}" type="sibTrans" cxnId="{65656762-DAC4-49BF-ADF4-A9A9D2581D9A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CC2F49-7BA9-4D95-B8AD-B5498C7CBD4D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Wyznaczenie osób odpowiedzialnych / </a:t>
          </a:r>
          <a:b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Wyłonienie firmy realizującej / Poszukiwania organizacji, które mogłyby przeprowadzić działania</a:t>
          </a:r>
        </a:p>
      </dgm:t>
    </dgm:pt>
    <dgm:pt modelId="{F1BEEC83-E716-4B32-B358-08DFD01DF0B7}" type="parTrans" cxnId="{3726C776-D134-4254-A413-2E6F8B1C0572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6AA26C-F2FD-42AC-8D60-8FCA31C7D7CE}" type="sibTrans" cxnId="{3726C776-D134-4254-A413-2E6F8B1C0572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5E5A25-951B-4EBC-93C8-493757AAC446}">
      <dgm:prSet custT="1"/>
      <dgm:spPr/>
      <dgm:t>
        <a:bodyPr anchor="ctr" anchorCtr="0"/>
        <a:lstStyle/>
        <a:p>
          <a:pPr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Działania edukacyjne</a:t>
          </a:r>
        </a:p>
      </dgm:t>
    </dgm:pt>
    <dgm:pt modelId="{524BD6CA-2510-46CC-B2CE-D529D34383A8}" type="parTrans" cxnId="{ECE9F3EB-AA4F-4381-AC87-DBB29E284BEA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F85871-C5FE-487F-AB3E-E4CF878D81A9}" type="sibTrans" cxnId="{ECE9F3EB-AA4F-4381-AC87-DBB29E284BEA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DA7D3A-26DF-4DDC-9C22-49A6E32D88C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promowanie innowacji</a:t>
          </a:r>
        </a:p>
      </dgm:t>
    </dgm:pt>
    <dgm:pt modelId="{774D61E1-3385-411C-AE69-DF6A36D43061}" type="parTrans" cxnId="{BB7706AE-5145-41CF-8E1D-BBFD1A756715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3FE5AC-F4AC-4D41-B039-2A024E614B64}" type="sibTrans" cxnId="{BB7706AE-5145-41CF-8E1D-BBFD1A756715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080D27-00D3-46DA-9377-9B7293132C3D}">
      <dgm:prSet custT="1"/>
      <dgm:spPr/>
      <dgm:t>
        <a:bodyPr anchor="ctr" anchorCtr="0"/>
        <a:lstStyle/>
        <a:p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stycznia każdego roku</a:t>
          </a:r>
        </a:p>
      </dgm:t>
    </dgm:pt>
    <dgm:pt modelId="{A77BB488-A339-476B-9A53-E9CF748863A4}" type="parTrans" cxnId="{B4DAA30B-CC06-46C4-951D-C32B4A239EEE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8B2075-51CF-4854-9020-14A478506831}" type="sibTrans" cxnId="{B4DAA30B-CC06-46C4-951D-C32B4A239EEE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39C24B-F1A2-4F7D-9A0C-4FD4DDFAE6A3}">
      <dgm:prSet custT="1"/>
      <dgm:spPr/>
      <dgm:t>
        <a:bodyPr anchor="ctr" anchorCtr="0"/>
        <a:lstStyle/>
        <a:p>
          <a:r>
            <a:rPr lang="pl-PL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termin przekazania sprawozdania Zarządowi Województwa</a:t>
          </a:r>
        </a:p>
      </dgm:t>
    </dgm:pt>
    <dgm:pt modelId="{82E0173C-0A3A-44B0-B922-F441C6712E7B}" type="parTrans" cxnId="{603EBC06-88CD-49DA-8EA4-3DAFA80D50EA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4F3BC2-EFD3-42E7-9243-78525C1A90ED}" type="sibTrans" cxnId="{603EBC06-88CD-49DA-8EA4-3DAFA80D50EA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8705B4-126B-47B4-B9BD-EFF105D5B679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możliwości finansowych Gminy / Poszukiwanie wsparcia finansowego</a:t>
          </a:r>
        </a:p>
      </dgm:t>
    </dgm:pt>
    <dgm:pt modelId="{8655A0CD-82DF-4970-B95A-0EA3F77708DF}" type="parTrans" cxnId="{FD2AF253-347A-4E67-82E5-A355546ADDC0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10B9E3-4459-4768-AC54-9118C6E01DA8}" type="sibTrans" cxnId="{FD2AF253-347A-4E67-82E5-A355546ADDC0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9B6833-F566-405D-BE61-9923F9C84544}">
      <dgm:prSet custT="1"/>
      <dgm:spPr/>
      <dgm:t>
        <a:bodyPr anchor="ctr" anchorCtr="0"/>
        <a:lstStyle/>
        <a:p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spełnienia planu działań edukacyjnych</a:t>
          </a:r>
        </a:p>
      </dgm:t>
    </dgm:pt>
    <dgm:pt modelId="{ACC41BFE-92D8-4CE5-A8DF-989D64784713}" type="parTrans" cxnId="{DE23CA51-DFAD-488D-933F-C2F445823118}">
      <dgm:prSet/>
      <dgm:spPr/>
      <dgm:t>
        <a:bodyPr/>
        <a:lstStyle/>
        <a:p>
          <a:endParaRPr lang="pl-PL"/>
        </a:p>
      </dgm:t>
    </dgm:pt>
    <dgm:pt modelId="{8931F4F9-08C2-4DB2-8D8A-8CC70C6502AC}" type="sibTrans" cxnId="{DE23CA51-DFAD-488D-933F-C2F445823118}">
      <dgm:prSet/>
      <dgm:spPr/>
      <dgm:t>
        <a:bodyPr/>
        <a:lstStyle/>
        <a:p>
          <a:endParaRPr lang="pl-PL"/>
        </a:p>
      </dgm:t>
    </dgm:pt>
    <dgm:pt modelId="{CF014908-AE20-41B8-8E81-7EF191645283}" type="pres">
      <dgm:prSet presAssocID="{13EB8F25-5CDD-463F-96B8-0F78216D8BCF}" presName="diagram" presStyleCnt="0">
        <dgm:presLayoutVars>
          <dgm:dir/>
          <dgm:resizeHandles val="exact"/>
        </dgm:presLayoutVars>
      </dgm:prSet>
      <dgm:spPr/>
    </dgm:pt>
    <dgm:pt modelId="{CF05F514-34C2-4230-BB0A-45C230CDB6C6}" type="pres">
      <dgm:prSet presAssocID="{43954DEE-B7E7-4D84-A928-BAFE05DBDAA3}" presName="node" presStyleLbl="node1" presStyleIdx="0" presStyleCnt="8" custScaleX="233543" custScaleY="311601" custLinFactNeighborX="378" custLinFactNeighborY="4752">
        <dgm:presLayoutVars>
          <dgm:bulletEnabled val="1"/>
        </dgm:presLayoutVars>
      </dgm:prSet>
      <dgm:spPr/>
    </dgm:pt>
    <dgm:pt modelId="{D014C996-C895-432D-85C5-448A74DC6648}" type="pres">
      <dgm:prSet presAssocID="{ACD10253-06BF-4D83-B7C6-3766CC2ECBA0}" presName="sibTrans" presStyleLbl="sibTrans2D1" presStyleIdx="0" presStyleCnt="7"/>
      <dgm:spPr/>
    </dgm:pt>
    <dgm:pt modelId="{7593D2ED-8DDE-4DCE-B6BF-FD7956216683}" type="pres">
      <dgm:prSet presAssocID="{ACD10253-06BF-4D83-B7C6-3766CC2ECBA0}" presName="connectorText" presStyleLbl="sibTrans2D1" presStyleIdx="0" presStyleCnt="7"/>
      <dgm:spPr/>
    </dgm:pt>
    <dgm:pt modelId="{19D3CD89-02C8-408A-AB64-89217157700E}" type="pres">
      <dgm:prSet presAssocID="{8E8705B4-126B-47B4-B9BD-EFF105D5B679}" presName="node" presStyleLbl="node1" presStyleIdx="1" presStyleCnt="8" custScaleX="233543" custScaleY="321734" custLinFactNeighborX="378" custLinFactNeighborY="5382">
        <dgm:presLayoutVars>
          <dgm:bulletEnabled val="1"/>
        </dgm:presLayoutVars>
      </dgm:prSet>
      <dgm:spPr/>
    </dgm:pt>
    <dgm:pt modelId="{CD367B4A-16E8-4BAA-879D-7D1A8D005A4C}" type="pres">
      <dgm:prSet presAssocID="{3F10B9E3-4459-4768-AC54-9118C6E01DA8}" presName="sibTrans" presStyleLbl="sibTrans2D1" presStyleIdx="1" presStyleCnt="7"/>
      <dgm:spPr/>
    </dgm:pt>
    <dgm:pt modelId="{7E1F596B-B5BB-456C-9652-C1BCBA742FC3}" type="pres">
      <dgm:prSet presAssocID="{3F10B9E3-4459-4768-AC54-9118C6E01DA8}" presName="connectorText" presStyleLbl="sibTrans2D1" presStyleIdx="1" presStyleCnt="7"/>
      <dgm:spPr/>
    </dgm:pt>
    <dgm:pt modelId="{4978FE36-31BF-4496-A09D-50F8FD393910}" type="pres">
      <dgm:prSet presAssocID="{F8003DCB-7A72-47FA-9E22-0BFCFE72879C}" presName="node" presStyleLbl="node1" presStyleIdx="2" presStyleCnt="8" custScaleX="233543" custScaleY="321734" custLinFactNeighborX="378" custLinFactNeighborY="4752">
        <dgm:presLayoutVars>
          <dgm:bulletEnabled val="1"/>
        </dgm:presLayoutVars>
      </dgm:prSet>
      <dgm:spPr/>
    </dgm:pt>
    <dgm:pt modelId="{417777FC-CE03-45A0-92EA-AEDE6933CFCA}" type="pres">
      <dgm:prSet presAssocID="{4E609DF2-FBC0-449E-8CFA-AE7F10234056}" presName="sibTrans" presStyleLbl="sibTrans2D1" presStyleIdx="2" presStyleCnt="7"/>
      <dgm:spPr/>
    </dgm:pt>
    <dgm:pt modelId="{68046DC9-6240-4DCE-994E-612BFDC8D781}" type="pres">
      <dgm:prSet presAssocID="{4E609DF2-FBC0-449E-8CFA-AE7F10234056}" presName="connectorText" presStyleLbl="sibTrans2D1" presStyleIdx="2" presStyleCnt="7"/>
      <dgm:spPr/>
    </dgm:pt>
    <dgm:pt modelId="{EC9B8682-31B8-41C2-9B69-0D352F235E26}" type="pres">
      <dgm:prSet presAssocID="{2DCC2F49-7BA9-4D95-B8AD-B5498C7CBD4D}" presName="node" presStyleLbl="node1" presStyleIdx="3" presStyleCnt="8" custScaleX="233543" custScaleY="321734" custLinFactNeighborX="378" custLinFactNeighborY="4619">
        <dgm:presLayoutVars>
          <dgm:bulletEnabled val="1"/>
        </dgm:presLayoutVars>
      </dgm:prSet>
      <dgm:spPr/>
    </dgm:pt>
    <dgm:pt modelId="{EDDAE7DD-068E-469E-A622-3A6EFD6B68D5}" type="pres">
      <dgm:prSet presAssocID="{986AA26C-F2FD-42AC-8D60-8FCA31C7D7CE}" presName="sibTrans" presStyleLbl="sibTrans2D1" presStyleIdx="3" presStyleCnt="7"/>
      <dgm:spPr/>
    </dgm:pt>
    <dgm:pt modelId="{18E3FA24-0AE2-4EEF-8C36-819CB2C93047}" type="pres">
      <dgm:prSet presAssocID="{986AA26C-F2FD-42AC-8D60-8FCA31C7D7CE}" presName="connectorText" presStyleLbl="sibTrans2D1" presStyleIdx="3" presStyleCnt="7"/>
      <dgm:spPr/>
    </dgm:pt>
    <dgm:pt modelId="{DAF61184-DFD0-413D-B6F2-50D8E36D8A8C}" type="pres">
      <dgm:prSet presAssocID="{BD5E5A25-951B-4EBC-93C8-493757AAC446}" presName="node" presStyleLbl="node1" presStyleIdx="4" presStyleCnt="8" custScaleX="233543" custScaleY="321734" custLinFactNeighborY="133">
        <dgm:presLayoutVars>
          <dgm:bulletEnabled val="1"/>
        </dgm:presLayoutVars>
      </dgm:prSet>
      <dgm:spPr/>
    </dgm:pt>
    <dgm:pt modelId="{EF94CB13-7094-4618-9A00-A5FDFA210B69}" type="pres">
      <dgm:prSet presAssocID="{55F85871-C5FE-487F-AB3E-E4CF878D81A9}" presName="sibTrans" presStyleLbl="sibTrans2D1" presStyleIdx="4" presStyleCnt="7"/>
      <dgm:spPr/>
    </dgm:pt>
    <dgm:pt modelId="{511EDA0A-4AF5-4753-8A00-E462E69EC9F6}" type="pres">
      <dgm:prSet presAssocID="{55F85871-C5FE-487F-AB3E-E4CF878D81A9}" presName="connectorText" presStyleLbl="sibTrans2D1" presStyleIdx="4" presStyleCnt="7"/>
      <dgm:spPr/>
    </dgm:pt>
    <dgm:pt modelId="{973A520C-EE04-41CE-BFC3-2E80FB43FC51}" type="pres">
      <dgm:prSet presAssocID="{792E67BD-457A-490D-AE1E-9D7CA5AEE6A1}" presName="node" presStyleLbl="node1" presStyleIdx="5" presStyleCnt="8" custScaleX="233543" custScaleY="321734" custLinFactNeighborY="133">
        <dgm:presLayoutVars>
          <dgm:bulletEnabled val="1"/>
        </dgm:presLayoutVars>
      </dgm:prSet>
      <dgm:spPr/>
    </dgm:pt>
    <dgm:pt modelId="{E8AE043A-11D5-42CD-A341-96FAE4930B15}" type="pres">
      <dgm:prSet presAssocID="{9B76E825-E793-4F03-A9FE-4D2D0D8A81CC}" presName="sibTrans" presStyleLbl="sibTrans2D1" presStyleIdx="5" presStyleCnt="7"/>
      <dgm:spPr/>
    </dgm:pt>
    <dgm:pt modelId="{5DE7D792-C13B-4A14-95EE-5E788E1CE42F}" type="pres">
      <dgm:prSet presAssocID="{9B76E825-E793-4F03-A9FE-4D2D0D8A81CC}" presName="connectorText" presStyleLbl="sibTrans2D1" presStyleIdx="5" presStyleCnt="7"/>
      <dgm:spPr/>
    </dgm:pt>
    <dgm:pt modelId="{00575881-C7F7-4B1E-BB89-712E01FD5FE0}" type="pres">
      <dgm:prSet presAssocID="{D19B6833-F566-405D-BE61-9923F9C84544}" presName="node" presStyleLbl="node1" presStyleIdx="6" presStyleCnt="8" custScaleX="235101" custScaleY="295773">
        <dgm:presLayoutVars>
          <dgm:bulletEnabled val="1"/>
        </dgm:presLayoutVars>
      </dgm:prSet>
      <dgm:spPr/>
    </dgm:pt>
    <dgm:pt modelId="{AD965373-4D2E-4459-9113-0AB82FA7B410}" type="pres">
      <dgm:prSet presAssocID="{8931F4F9-08C2-4DB2-8D8A-8CC70C6502AC}" presName="sibTrans" presStyleLbl="sibTrans2D1" presStyleIdx="6" presStyleCnt="7"/>
      <dgm:spPr/>
    </dgm:pt>
    <dgm:pt modelId="{8BC14DA1-6C2F-41AD-AF58-FE152581E8E7}" type="pres">
      <dgm:prSet presAssocID="{8931F4F9-08C2-4DB2-8D8A-8CC70C6502AC}" presName="connectorText" presStyleLbl="sibTrans2D1" presStyleIdx="6" presStyleCnt="7"/>
      <dgm:spPr/>
    </dgm:pt>
    <dgm:pt modelId="{0D458FC7-EA3E-4B9E-AE9C-12882B2375BE}" type="pres">
      <dgm:prSet presAssocID="{48080D27-00D3-46DA-9377-9B7293132C3D}" presName="node" presStyleLbl="node1" presStyleIdx="7" presStyleCnt="8" custScaleX="233543" custScaleY="321734" custLinFactNeighborY="133">
        <dgm:presLayoutVars>
          <dgm:bulletEnabled val="1"/>
        </dgm:presLayoutVars>
      </dgm:prSet>
      <dgm:spPr/>
    </dgm:pt>
  </dgm:ptLst>
  <dgm:cxnLst>
    <dgm:cxn modelId="{D0336203-C2F3-46C5-ACDF-A02344E3CACC}" type="presOf" srcId="{3F10B9E3-4459-4768-AC54-9118C6E01DA8}" destId="{CD367B4A-16E8-4BAA-879D-7D1A8D005A4C}" srcOrd="0" destOrd="0" presId="urn:microsoft.com/office/officeart/2005/8/layout/process5"/>
    <dgm:cxn modelId="{A8BA7B05-2786-4833-8113-CA0B836C24E6}" type="presOf" srcId="{9B76E825-E793-4F03-A9FE-4D2D0D8A81CC}" destId="{5DE7D792-C13B-4A14-95EE-5E788E1CE42F}" srcOrd="1" destOrd="0" presId="urn:microsoft.com/office/officeart/2005/8/layout/process5"/>
    <dgm:cxn modelId="{603EBC06-88CD-49DA-8EA4-3DAFA80D50EA}" srcId="{48080D27-00D3-46DA-9377-9B7293132C3D}" destId="{9539C24B-F1A2-4F7D-9A0C-4FD4DDFAE6A3}" srcOrd="0" destOrd="0" parTransId="{82E0173C-0A3A-44B0-B922-F441C6712E7B}" sibTransId="{EE4F3BC2-EFD3-42E7-9243-78525C1A90ED}"/>
    <dgm:cxn modelId="{3B65900A-2F19-4E02-BA39-8A584F4EB898}" type="presOf" srcId="{55F85871-C5FE-487F-AB3E-E4CF878D81A9}" destId="{EF94CB13-7094-4618-9A00-A5FDFA210B69}" srcOrd="0" destOrd="0" presId="urn:microsoft.com/office/officeart/2005/8/layout/process5"/>
    <dgm:cxn modelId="{B4DAA30B-CC06-46C4-951D-C32B4A239EEE}" srcId="{13EB8F25-5CDD-463F-96B8-0F78216D8BCF}" destId="{48080D27-00D3-46DA-9377-9B7293132C3D}" srcOrd="7" destOrd="0" parTransId="{A77BB488-A339-476B-9A53-E9CF748863A4}" sibTransId="{EC8B2075-51CF-4854-9020-14A478506831}"/>
    <dgm:cxn modelId="{94DC910D-EA57-4FFC-BAB8-EE4EEDC7B135}" type="presOf" srcId="{F8003DCB-7A72-47FA-9E22-0BFCFE72879C}" destId="{4978FE36-31BF-4496-A09D-50F8FD393910}" srcOrd="0" destOrd="0" presId="urn:microsoft.com/office/officeart/2005/8/layout/process5"/>
    <dgm:cxn modelId="{B0D23926-456D-4B53-A18E-1554C1F446AE}" type="presOf" srcId="{D99F1C59-827F-4890-BD0F-22E3B2304855}" destId="{4978FE36-31BF-4496-A09D-50F8FD393910}" srcOrd="0" destOrd="1" presId="urn:microsoft.com/office/officeart/2005/8/layout/process5"/>
    <dgm:cxn modelId="{D83C3B2D-29B1-4D72-9207-97303FA2F31B}" srcId="{13EB8F25-5CDD-463F-96B8-0F78216D8BCF}" destId="{43954DEE-B7E7-4D84-A928-BAFE05DBDAA3}" srcOrd="0" destOrd="0" parTransId="{89035772-B3EB-4CA0-904A-04A0F86BCFDE}" sibTransId="{ACD10253-06BF-4D83-B7C6-3766CC2ECBA0}"/>
    <dgm:cxn modelId="{9B717433-83FA-46B1-B322-E8F8BAADA4B9}" type="presOf" srcId="{792E67BD-457A-490D-AE1E-9D7CA5AEE6A1}" destId="{973A520C-EE04-41CE-BFC3-2E80FB43FC51}" srcOrd="0" destOrd="0" presId="urn:microsoft.com/office/officeart/2005/8/layout/process5"/>
    <dgm:cxn modelId="{65656762-DAC4-49BF-ADF4-A9A9D2581D9A}" srcId="{F8003DCB-7A72-47FA-9E22-0BFCFE72879C}" destId="{D792EA20-C161-41B1-83A8-5EED4D786319}" srcOrd="1" destOrd="0" parTransId="{33FF4F3D-BD66-4711-8ECE-0AA10B483470}" sibTransId="{338CF0D0-BAE6-4B37-BAE7-5277C5BD8C53}"/>
    <dgm:cxn modelId="{75505544-1607-4488-BC16-399EF10648CC}" type="presOf" srcId="{986AA26C-F2FD-42AC-8D60-8FCA31C7D7CE}" destId="{18E3FA24-0AE2-4EEF-8C36-819CB2C93047}" srcOrd="1" destOrd="0" presId="urn:microsoft.com/office/officeart/2005/8/layout/process5"/>
    <dgm:cxn modelId="{6BD39867-025E-4F6F-AFBE-3E338801F682}" type="presOf" srcId="{D19B6833-F566-405D-BE61-9923F9C84544}" destId="{00575881-C7F7-4B1E-BB89-712E01FD5FE0}" srcOrd="0" destOrd="0" presId="urn:microsoft.com/office/officeart/2005/8/layout/process5"/>
    <dgm:cxn modelId="{78B73849-352C-415A-9356-F82910487A7B}" type="presOf" srcId="{3F10B9E3-4459-4768-AC54-9118C6E01DA8}" destId="{7E1F596B-B5BB-456C-9652-C1BCBA742FC3}" srcOrd="1" destOrd="0" presId="urn:microsoft.com/office/officeart/2005/8/layout/process5"/>
    <dgm:cxn modelId="{87F2484A-14C9-49D6-A1FB-E65990E2D6BC}" type="presOf" srcId="{8E8705B4-126B-47B4-B9BD-EFF105D5B679}" destId="{19D3CD89-02C8-408A-AB64-89217157700E}" srcOrd="0" destOrd="0" presId="urn:microsoft.com/office/officeart/2005/8/layout/process5"/>
    <dgm:cxn modelId="{6CD4C86B-83CA-49E8-8CB3-CE9EFFA8E6F3}" type="presOf" srcId="{BFDA7D3A-26DF-4DDC-9C22-49A6E32D88C2}" destId="{4978FE36-31BF-4496-A09D-50F8FD393910}" srcOrd="0" destOrd="3" presId="urn:microsoft.com/office/officeart/2005/8/layout/process5"/>
    <dgm:cxn modelId="{890F5170-57F9-47FC-A322-356F99823C9E}" srcId="{13EB8F25-5CDD-463F-96B8-0F78216D8BCF}" destId="{792E67BD-457A-490D-AE1E-9D7CA5AEE6A1}" srcOrd="5" destOrd="0" parTransId="{46C95922-95E8-4DA4-B3B9-54A6FB354F6F}" sibTransId="{9B76E825-E793-4F03-A9FE-4D2D0D8A81CC}"/>
    <dgm:cxn modelId="{DE23CA51-DFAD-488D-933F-C2F445823118}" srcId="{13EB8F25-5CDD-463F-96B8-0F78216D8BCF}" destId="{D19B6833-F566-405D-BE61-9923F9C84544}" srcOrd="6" destOrd="0" parTransId="{ACC41BFE-92D8-4CE5-A8DF-989D64784713}" sibTransId="{8931F4F9-08C2-4DB2-8D8A-8CC70C6502AC}"/>
    <dgm:cxn modelId="{A039F752-54B5-4FE5-958D-66AC88EDAB09}" type="presOf" srcId="{BD5E5A25-951B-4EBC-93C8-493757AAC446}" destId="{DAF61184-DFD0-413D-B6F2-50D8E36D8A8C}" srcOrd="0" destOrd="0" presId="urn:microsoft.com/office/officeart/2005/8/layout/process5"/>
    <dgm:cxn modelId="{7EB0B473-19EE-41C1-8B37-25A7CDB04706}" type="presOf" srcId="{4E609DF2-FBC0-449E-8CFA-AE7F10234056}" destId="{417777FC-CE03-45A0-92EA-AEDE6933CFCA}" srcOrd="0" destOrd="0" presId="urn:microsoft.com/office/officeart/2005/8/layout/process5"/>
    <dgm:cxn modelId="{FD2AF253-347A-4E67-82E5-A355546ADDC0}" srcId="{13EB8F25-5CDD-463F-96B8-0F78216D8BCF}" destId="{8E8705B4-126B-47B4-B9BD-EFF105D5B679}" srcOrd="1" destOrd="0" parTransId="{8655A0CD-82DF-4970-B95A-0EA3F77708DF}" sibTransId="{3F10B9E3-4459-4768-AC54-9118C6E01DA8}"/>
    <dgm:cxn modelId="{DF06CF75-7BA2-4301-937D-81B36EFAEED9}" type="presOf" srcId="{9539C24B-F1A2-4F7D-9A0C-4FD4DDFAE6A3}" destId="{0D458FC7-EA3E-4B9E-AE9C-12882B2375BE}" srcOrd="0" destOrd="1" presId="urn:microsoft.com/office/officeart/2005/8/layout/process5"/>
    <dgm:cxn modelId="{3726C776-D134-4254-A413-2E6F8B1C0572}" srcId="{13EB8F25-5CDD-463F-96B8-0F78216D8BCF}" destId="{2DCC2F49-7BA9-4D95-B8AD-B5498C7CBD4D}" srcOrd="3" destOrd="0" parTransId="{F1BEEC83-E716-4B32-B358-08DFD01DF0B7}" sibTransId="{986AA26C-F2FD-42AC-8D60-8FCA31C7D7CE}"/>
    <dgm:cxn modelId="{A4335B59-5153-4147-89E3-95115F833945}" type="presOf" srcId="{8931F4F9-08C2-4DB2-8D8A-8CC70C6502AC}" destId="{8BC14DA1-6C2F-41AD-AF58-FE152581E8E7}" srcOrd="1" destOrd="0" presId="urn:microsoft.com/office/officeart/2005/8/layout/process5"/>
    <dgm:cxn modelId="{04EF397A-A7DE-4297-BF59-946AE1541073}" type="presOf" srcId="{ACD10253-06BF-4D83-B7C6-3766CC2ECBA0}" destId="{D014C996-C895-432D-85C5-448A74DC6648}" srcOrd="0" destOrd="0" presId="urn:microsoft.com/office/officeart/2005/8/layout/process5"/>
    <dgm:cxn modelId="{64CFB77D-D7D6-45DD-A5F4-F1E3483D4923}" type="presOf" srcId="{43954DEE-B7E7-4D84-A928-BAFE05DBDAA3}" destId="{CF05F514-34C2-4230-BB0A-45C230CDB6C6}" srcOrd="0" destOrd="0" presId="urn:microsoft.com/office/officeart/2005/8/layout/process5"/>
    <dgm:cxn modelId="{62E26C7E-3746-4770-A6AC-B8B0AA55AF2D}" type="presOf" srcId="{48080D27-00D3-46DA-9377-9B7293132C3D}" destId="{0D458FC7-EA3E-4B9E-AE9C-12882B2375BE}" srcOrd="0" destOrd="0" presId="urn:microsoft.com/office/officeart/2005/8/layout/process5"/>
    <dgm:cxn modelId="{48A70981-1EC9-44B5-AD3C-6B863DF902EA}" type="presOf" srcId="{D792EA20-C161-41B1-83A8-5EED4D786319}" destId="{4978FE36-31BF-4496-A09D-50F8FD393910}" srcOrd="0" destOrd="2" presId="urn:microsoft.com/office/officeart/2005/8/layout/process5"/>
    <dgm:cxn modelId="{C234118F-7BED-48AC-B143-5ACAD93BF814}" type="presOf" srcId="{55F85871-C5FE-487F-AB3E-E4CF878D81A9}" destId="{511EDA0A-4AF5-4753-8A00-E462E69EC9F6}" srcOrd="1" destOrd="0" presId="urn:microsoft.com/office/officeart/2005/8/layout/process5"/>
    <dgm:cxn modelId="{7FE4709F-3CA7-4A13-881D-5D9740D71AFA}" srcId="{43954DEE-B7E7-4D84-A928-BAFE05DBDAA3}" destId="{82A9B4AC-9364-43C2-BAA9-BBD59460DB69}" srcOrd="0" destOrd="0" parTransId="{47591239-01FC-420A-94EF-0115DE0D023B}" sibTransId="{BF9C2CAA-571F-4372-A4B2-2548E038282D}"/>
    <dgm:cxn modelId="{C9030CA6-7890-4614-BD42-12BB1632BB16}" type="presOf" srcId="{ACD10253-06BF-4D83-B7C6-3766CC2ECBA0}" destId="{7593D2ED-8DDE-4DCE-B6BF-FD7956216683}" srcOrd="1" destOrd="0" presId="urn:microsoft.com/office/officeart/2005/8/layout/process5"/>
    <dgm:cxn modelId="{BB7706AE-5145-41CF-8E1D-BBFD1A756715}" srcId="{F8003DCB-7A72-47FA-9E22-0BFCFE72879C}" destId="{BFDA7D3A-26DF-4DDC-9C22-49A6E32D88C2}" srcOrd="2" destOrd="0" parTransId="{774D61E1-3385-411C-AE69-DF6A36D43061}" sibTransId="{223FE5AC-F4AC-4D41-B039-2A024E614B64}"/>
    <dgm:cxn modelId="{8126CBB0-C7E7-4C36-8632-D3C2B07BAD17}" type="presOf" srcId="{82A9B4AC-9364-43C2-BAA9-BBD59460DB69}" destId="{CF05F514-34C2-4230-BB0A-45C230CDB6C6}" srcOrd="0" destOrd="1" presId="urn:microsoft.com/office/officeart/2005/8/layout/process5"/>
    <dgm:cxn modelId="{F8FC40C0-607D-475B-8A21-3619933958AD}" type="presOf" srcId="{986AA26C-F2FD-42AC-8D60-8FCA31C7D7CE}" destId="{EDDAE7DD-068E-469E-A622-3A6EFD6B68D5}" srcOrd="0" destOrd="0" presId="urn:microsoft.com/office/officeart/2005/8/layout/process5"/>
    <dgm:cxn modelId="{797C6CC7-B809-4923-8881-56DB5075AA16}" type="presOf" srcId="{2DCC2F49-7BA9-4D95-B8AD-B5498C7CBD4D}" destId="{EC9B8682-31B8-41C2-9B69-0D352F235E26}" srcOrd="0" destOrd="0" presId="urn:microsoft.com/office/officeart/2005/8/layout/process5"/>
    <dgm:cxn modelId="{A7B492CC-C54D-486B-BF99-719D23CE74A6}" srcId="{F8003DCB-7A72-47FA-9E22-0BFCFE72879C}" destId="{D99F1C59-827F-4890-BD0F-22E3B2304855}" srcOrd="0" destOrd="0" parTransId="{DA0820FE-7D60-4179-B1AA-A226744B068C}" sibTransId="{EF0B9191-36E2-4314-B9DE-93D07E70F691}"/>
    <dgm:cxn modelId="{B9FE23CE-811E-4459-8FDA-BE686969B7D2}" type="presOf" srcId="{4E609DF2-FBC0-449E-8CFA-AE7F10234056}" destId="{68046DC9-6240-4DCE-994E-612BFDC8D781}" srcOrd="1" destOrd="0" presId="urn:microsoft.com/office/officeart/2005/8/layout/process5"/>
    <dgm:cxn modelId="{B21E69E0-E630-4BDF-879C-2755AA29E807}" srcId="{13EB8F25-5CDD-463F-96B8-0F78216D8BCF}" destId="{F8003DCB-7A72-47FA-9E22-0BFCFE72879C}" srcOrd="2" destOrd="0" parTransId="{8C9D6056-67C1-4DE8-8091-818A2AED5452}" sibTransId="{4E609DF2-FBC0-449E-8CFA-AE7F10234056}"/>
    <dgm:cxn modelId="{AB12ADE2-2BFC-41FD-80C4-85E38A91009D}" type="presOf" srcId="{9B76E825-E793-4F03-A9FE-4D2D0D8A81CC}" destId="{E8AE043A-11D5-42CD-A341-96FAE4930B15}" srcOrd="0" destOrd="0" presId="urn:microsoft.com/office/officeart/2005/8/layout/process5"/>
    <dgm:cxn modelId="{B5C09CE7-68FD-4714-AF9B-00E35AF43552}" type="presOf" srcId="{8931F4F9-08C2-4DB2-8D8A-8CC70C6502AC}" destId="{AD965373-4D2E-4459-9113-0AB82FA7B410}" srcOrd="0" destOrd="0" presId="urn:microsoft.com/office/officeart/2005/8/layout/process5"/>
    <dgm:cxn modelId="{4CE61BE9-2FC7-4C88-82AD-B09B2D16C292}" type="presOf" srcId="{13EB8F25-5CDD-463F-96B8-0F78216D8BCF}" destId="{CF014908-AE20-41B8-8E81-7EF191645283}" srcOrd="0" destOrd="0" presId="urn:microsoft.com/office/officeart/2005/8/layout/process5"/>
    <dgm:cxn modelId="{ECE9F3EB-AA4F-4381-AC87-DBB29E284BEA}" srcId="{13EB8F25-5CDD-463F-96B8-0F78216D8BCF}" destId="{BD5E5A25-951B-4EBC-93C8-493757AAC446}" srcOrd="4" destOrd="0" parTransId="{524BD6CA-2510-46CC-B2CE-D529D34383A8}" sibTransId="{55F85871-C5FE-487F-AB3E-E4CF878D81A9}"/>
    <dgm:cxn modelId="{428A99E1-EA68-4F50-86DD-9963EC5FB749}" type="presParOf" srcId="{CF014908-AE20-41B8-8E81-7EF191645283}" destId="{CF05F514-34C2-4230-BB0A-45C230CDB6C6}" srcOrd="0" destOrd="0" presId="urn:microsoft.com/office/officeart/2005/8/layout/process5"/>
    <dgm:cxn modelId="{B176DC00-B7E0-4079-9081-A09FB9203D0D}" type="presParOf" srcId="{CF014908-AE20-41B8-8E81-7EF191645283}" destId="{D014C996-C895-432D-85C5-448A74DC6648}" srcOrd="1" destOrd="0" presId="urn:microsoft.com/office/officeart/2005/8/layout/process5"/>
    <dgm:cxn modelId="{82EBFFE4-5190-43E2-8C7D-0C2111050E47}" type="presParOf" srcId="{D014C996-C895-432D-85C5-448A74DC6648}" destId="{7593D2ED-8DDE-4DCE-B6BF-FD7956216683}" srcOrd="0" destOrd="0" presId="urn:microsoft.com/office/officeart/2005/8/layout/process5"/>
    <dgm:cxn modelId="{AD52E576-071E-43D8-987D-E89FEED476D7}" type="presParOf" srcId="{CF014908-AE20-41B8-8E81-7EF191645283}" destId="{19D3CD89-02C8-408A-AB64-89217157700E}" srcOrd="2" destOrd="0" presId="urn:microsoft.com/office/officeart/2005/8/layout/process5"/>
    <dgm:cxn modelId="{BFD70D46-C435-432A-9E58-B2475DD6A6E4}" type="presParOf" srcId="{CF014908-AE20-41B8-8E81-7EF191645283}" destId="{CD367B4A-16E8-4BAA-879D-7D1A8D005A4C}" srcOrd="3" destOrd="0" presId="urn:microsoft.com/office/officeart/2005/8/layout/process5"/>
    <dgm:cxn modelId="{6D0DCF0E-B3C3-49F2-940B-D5CCC37571B9}" type="presParOf" srcId="{CD367B4A-16E8-4BAA-879D-7D1A8D005A4C}" destId="{7E1F596B-B5BB-456C-9652-C1BCBA742FC3}" srcOrd="0" destOrd="0" presId="urn:microsoft.com/office/officeart/2005/8/layout/process5"/>
    <dgm:cxn modelId="{85D0A582-E46D-4D90-8288-5BAB0FDE2155}" type="presParOf" srcId="{CF014908-AE20-41B8-8E81-7EF191645283}" destId="{4978FE36-31BF-4496-A09D-50F8FD393910}" srcOrd="4" destOrd="0" presId="urn:microsoft.com/office/officeart/2005/8/layout/process5"/>
    <dgm:cxn modelId="{BF86510B-29C6-4136-B2F6-74C1B88FBFCC}" type="presParOf" srcId="{CF014908-AE20-41B8-8E81-7EF191645283}" destId="{417777FC-CE03-45A0-92EA-AEDE6933CFCA}" srcOrd="5" destOrd="0" presId="urn:microsoft.com/office/officeart/2005/8/layout/process5"/>
    <dgm:cxn modelId="{892937C3-29A0-4117-8066-E1935E4225C0}" type="presParOf" srcId="{417777FC-CE03-45A0-92EA-AEDE6933CFCA}" destId="{68046DC9-6240-4DCE-994E-612BFDC8D781}" srcOrd="0" destOrd="0" presId="urn:microsoft.com/office/officeart/2005/8/layout/process5"/>
    <dgm:cxn modelId="{43CA0E6E-68C9-4F29-B2AE-6917DE754244}" type="presParOf" srcId="{CF014908-AE20-41B8-8E81-7EF191645283}" destId="{EC9B8682-31B8-41C2-9B69-0D352F235E26}" srcOrd="6" destOrd="0" presId="urn:microsoft.com/office/officeart/2005/8/layout/process5"/>
    <dgm:cxn modelId="{BDC79934-7EFB-4638-998F-C54CE30C77C9}" type="presParOf" srcId="{CF014908-AE20-41B8-8E81-7EF191645283}" destId="{EDDAE7DD-068E-469E-A622-3A6EFD6B68D5}" srcOrd="7" destOrd="0" presId="urn:microsoft.com/office/officeart/2005/8/layout/process5"/>
    <dgm:cxn modelId="{2018F329-C48F-466A-958F-249747032A9E}" type="presParOf" srcId="{EDDAE7DD-068E-469E-A622-3A6EFD6B68D5}" destId="{18E3FA24-0AE2-4EEF-8C36-819CB2C93047}" srcOrd="0" destOrd="0" presId="urn:microsoft.com/office/officeart/2005/8/layout/process5"/>
    <dgm:cxn modelId="{CCA3AD6D-04BA-4A24-AFFE-38F373816159}" type="presParOf" srcId="{CF014908-AE20-41B8-8E81-7EF191645283}" destId="{DAF61184-DFD0-413D-B6F2-50D8E36D8A8C}" srcOrd="8" destOrd="0" presId="urn:microsoft.com/office/officeart/2005/8/layout/process5"/>
    <dgm:cxn modelId="{81E4C6EE-86F9-4338-BFE2-72CD5AA9DD86}" type="presParOf" srcId="{CF014908-AE20-41B8-8E81-7EF191645283}" destId="{EF94CB13-7094-4618-9A00-A5FDFA210B69}" srcOrd="9" destOrd="0" presId="urn:microsoft.com/office/officeart/2005/8/layout/process5"/>
    <dgm:cxn modelId="{C1E4826F-B4BD-41E8-8B28-70776CE5C233}" type="presParOf" srcId="{EF94CB13-7094-4618-9A00-A5FDFA210B69}" destId="{511EDA0A-4AF5-4753-8A00-E462E69EC9F6}" srcOrd="0" destOrd="0" presId="urn:microsoft.com/office/officeart/2005/8/layout/process5"/>
    <dgm:cxn modelId="{59467A3B-414D-4C19-8EA5-258E3A41870D}" type="presParOf" srcId="{CF014908-AE20-41B8-8E81-7EF191645283}" destId="{973A520C-EE04-41CE-BFC3-2E80FB43FC51}" srcOrd="10" destOrd="0" presId="urn:microsoft.com/office/officeart/2005/8/layout/process5"/>
    <dgm:cxn modelId="{9F18674F-8D79-4D1B-B54B-90AC4692EFEE}" type="presParOf" srcId="{CF014908-AE20-41B8-8E81-7EF191645283}" destId="{E8AE043A-11D5-42CD-A341-96FAE4930B15}" srcOrd="11" destOrd="0" presId="urn:microsoft.com/office/officeart/2005/8/layout/process5"/>
    <dgm:cxn modelId="{9EBBA7AC-B0BA-4FB3-BB24-35E9DA299FD9}" type="presParOf" srcId="{E8AE043A-11D5-42CD-A341-96FAE4930B15}" destId="{5DE7D792-C13B-4A14-95EE-5E788E1CE42F}" srcOrd="0" destOrd="0" presId="urn:microsoft.com/office/officeart/2005/8/layout/process5"/>
    <dgm:cxn modelId="{93BC0F42-7B10-488F-8789-BB9E7BC46D5D}" type="presParOf" srcId="{CF014908-AE20-41B8-8E81-7EF191645283}" destId="{00575881-C7F7-4B1E-BB89-712E01FD5FE0}" srcOrd="12" destOrd="0" presId="urn:microsoft.com/office/officeart/2005/8/layout/process5"/>
    <dgm:cxn modelId="{F357A443-93FE-496B-8C3F-7F854293416F}" type="presParOf" srcId="{CF014908-AE20-41B8-8E81-7EF191645283}" destId="{AD965373-4D2E-4459-9113-0AB82FA7B410}" srcOrd="13" destOrd="0" presId="urn:microsoft.com/office/officeart/2005/8/layout/process5"/>
    <dgm:cxn modelId="{E6F600BA-0D90-404D-8095-67030749C420}" type="presParOf" srcId="{AD965373-4D2E-4459-9113-0AB82FA7B410}" destId="{8BC14DA1-6C2F-41AD-AF58-FE152581E8E7}" srcOrd="0" destOrd="0" presId="urn:microsoft.com/office/officeart/2005/8/layout/process5"/>
    <dgm:cxn modelId="{9330C9A7-2A53-475C-B66D-3BD1C753F5B2}" type="presParOf" srcId="{CF014908-AE20-41B8-8E81-7EF191645283}" destId="{0D458FC7-EA3E-4B9E-AE9C-12882B2375BE}" srcOrd="14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68441D7-FAA5-427C-A121-CC2CF49718D5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l-PL"/>
        </a:p>
      </dgm:t>
    </dgm:pt>
    <dgm:pt modelId="{439663F4-DBC8-47B0-8C7D-A54789B6CD70}">
      <dgm:prSet phldrT="[Tekst]" custT="1"/>
      <dgm:spPr/>
      <dgm:t>
        <a:bodyPr/>
        <a:lstStyle/>
        <a:p>
          <a:r>
            <a:rPr lang="pl-PL" sz="3200" dirty="0">
              <a:solidFill>
                <a:schemeClr val="tx1"/>
              </a:solidFill>
            </a:rPr>
            <a:t>Czego</a:t>
          </a:r>
          <a:r>
            <a:rPr lang="pl-PL" sz="3200" dirty="0"/>
            <a:t> </a:t>
          </a:r>
          <a:r>
            <a:rPr lang="pl-PL" sz="3200" dirty="0">
              <a:solidFill>
                <a:schemeClr val="tx1"/>
              </a:solidFill>
            </a:rPr>
            <a:t>dotyczy</a:t>
          </a:r>
        </a:p>
      </dgm:t>
    </dgm:pt>
    <dgm:pt modelId="{6D63A493-3976-4E37-AB43-EDFA7912C79A}" type="parTrans" cxnId="{208E23E4-089B-4779-802F-7EDF06E9B84D}">
      <dgm:prSet/>
      <dgm:spPr/>
      <dgm:t>
        <a:bodyPr/>
        <a:lstStyle/>
        <a:p>
          <a:endParaRPr lang="pl-PL"/>
        </a:p>
      </dgm:t>
    </dgm:pt>
    <dgm:pt modelId="{9487FFD6-CEA3-469C-94FA-8DB3AEA51B36}" type="sibTrans" cxnId="{208E23E4-089B-4779-802F-7EDF06E9B84D}">
      <dgm:prSet/>
      <dgm:spPr/>
      <dgm:t>
        <a:bodyPr/>
        <a:lstStyle/>
        <a:p>
          <a:endParaRPr lang="pl-PL"/>
        </a:p>
      </dgm:t>
    </dgm:pt>
    <dgm:pt modelId="{58A9B833-E391-4C8E-8131-A20487AA4F93}">
      <dgm:prSet phldrT="[Tekst]" custT="1"/>
      <dgm:spPr/>
      <dgm:t>
        <a:bodyPr/>
        <a:lstStyle/>
        <a:p>
          <a:r>
            <a:rPr lang="pl-PL" sz="2000"/>
            <a:t>przestrzeganie uchwały antysmogowej</a:t>
          </a:r>
        </a:p>
      </dgm:t>
    </dgm:pt>
    <dgm:pt modelId="{F444B2F4-6585-4273-93BF-7481CEF743E2}" type="parTrans" cxnId="{2744B2B5-738D-4E55-811C-018DC28EFD0B}">
      <dgm:prSet/>
      <dgm:spPr/>
      <dgm:t>
        <a:bodyPr/>
        <a:lstStyle/>
        <a:p>
          <a:endParaRPr lang="pl-PL"/>
        </a:p>
      </dgm:t>
    </dgm:pt>
    <dgm:pt modelId="{DCFF462D-D49B-4CEC-AFE5-35FCA555F036}" type="sibTrans" cxnId="{2744B2B5-738D-4E55-811C-018DC28EFD0B}">
      <dgm:prSet/>
      <dgm:spPr/>
      <dgm:t>
        <a:bodyPr/>
        <a:lstStyle/>
        <a:p>
          <a:endParaRPr lang="pl-PL"/>
        </a:p>
      </dgm:t>
    </dgm:pt>
    <dgm:pt modelId="{A7A564D9-5D14-4A91-A431-D04C371578A6}">
      <dgm:prSet phldrT="[Tekst]" custT="1"/>
      <dgm:spPr/>
      <dgm:t>
        <a:bodyPr/>
        <a:lstStyle/>
        <a:p>
          <a:pPr rtl="0"/>
          <a:r>
            <a:rPr lang="pl-PL" sz="2000" dirty="0"/>
            <a:t>przestrzeganie zakazu spalania odpadów i pozostałości roślinnych</a:t>
          </a:r>
          <a:endParaRPr lang="pl-PL" altLang="pl-PL" sz="2000" dirty="0"/>
        </a:p>
      </dgm:t>
    </dgm:pt>
    <dgm:pt modelId="{1511409C-B489-46DD-BFFD-5B9E5C753519}" type="parTrans" cxnId="{7950D014-6A8D-4873-85E0-7FEF5190C4D4}">
      <dgm:prSet/>
      <dgm:spPr/>
      <dgm:t>
        <a:bodyPr/>
        <a:lstStyle/>
        <a:p>
          <a:endParaRPr lang="pl-PL"/>
        </a:p>
      </dgm:t>
    </dgm:pt>
    <dgm:pt modelId="{9D924D0D-DA14-4490-9E5E-492CBB1112FD}" type="sibTrans" cxnId="{7950D014-6A8D-4873-85E0-7FEF5190C4D4}">
      <dgm:prSet/>
      <dgm:spPr/>
      <dgm:t>
        <a:bodyPr/>
        <a:lstStyle/>
        <a:p>
          <a:endParaRPr lang="pl-PL"/>
        </a:p>
      </dgm:t>
    </dgm:pt>
    <dgm:pt modelId="{FB72A1C2-1579-4871-9D20-22B0D9F458F8}">
      <dgm:prSet phldrT="[Tekst]" custT="1"/>
      <dgm:spPr/>
      <dgm:t>
        <a:bodyPr/>
        <a:lstStyle/>
        <a:p>
          <a:r>
            <a:rPr lang="pl-PL" sz="3600" dirty="0">
              <a:solidFill>
                <a:schemeClr val="tx1"/>
              </a:solidFill>
            </a:rPr>
            <a:t>Kto?</a:t>
          </a:r>
        </a:p>
      </dgm:t>
    </dgm:pt>
    <dgm:pt modelId="{507F23A2-D592-4674-8CE7-E6B7884978EF}" type="parTrans" cxnId="{E0288179-04F3-4C4F-801C-47EB1A4DCBFA}">
      <dgm:prSet/>
      <dgm:spPr/>
      <dgm:t>
        <a:bodyPr/>
        <a:lstStyle/>
        <a:p>
          <a:endParaRPr lang="pl-PL"/>
        </a:p>
      </dgm:t>
    </dgm:pt>
    <dgm:pt modelId="{F76A9BB3-590E-4A5D-9347-00BA72C6C707}" type="sibTrans" cxnId="{E0288179-04F3-4C4F-801C-47EB1A4DCBFA}">
      <dgm:prSet/>
      <dgm:spPr/>
      <dgm:t>
        <a:bodyPr/>
        <a:lstStyle/>
        <a:p>
          <a:endParaRPr lang="pl-PL"/>
        </a:p>
      </dgm:t>
    </dgm:pt>
    <dgm:pt modelId="{BB7539F2-3508-4811-B9E1-6FA9FFCDE5AC}">
      <dgm:prSet phldrT="[Tekst]" custT="1"/>
      <dgm:spPr/>
      <dgm:t>
        <a:bodyPr/>
        <a:lstStyle/>
        <a:p>
          <a:r>
            <a:rPr lang="pl-PL" sz="2000" dirty="0"/>
            <a:t>straż miejska/gminna</a:t>
          </a:r>
          <a:r>
            <a:rPr lang="pl-PL" sz="2000" dirty="0">
              <a:latin typeface="Arial" panose="020B0604020202020204"/>
            </a:rPr>
            <a:t>/międzygminna</a:t>
          </a:r>
          <a:endParaRPr lang="pl-PL" sz="2000" dirty="0"/>
        </a:p>
      </dgm:t>
    </dgm:pt>
    <dgm:pt modelId="{3A7C644D-9F23-4731-B1CC-77E01B5EB1F2}" type="parTrans" cxnId="{D7B5483C-4156-4ACD-A43E-E172917C3358}">
      <dgm:prSet/>
      <dgm:spPr/>
      <dgm:t>
        <a:bodyPr/>
        <a:lstStyle/>
        <a:p>
          <a:endParaRPr lang="pl-PL"/>
        </a:p>
      </dgm:t>
    </dgm:pt>
    <dgm:pt modelId="{E51F21CC-7451-4880-9EF5-FD3EC88CA6A7}" type="sibTrans" cxnId="{D7B5483C-4156-4ACD-A43E-E172917C3358}">
      <dgm:prSet/>
      <dgm:spPr/>
      <dgm:t>
        <a:bodyPr/>
        <a:lstStyle/>
        <a:p>
          <a:endParaRPr lang="pl-PL"/>
        </a:p>
      </dgm:t>
    </dgm:pt>
    <dgm:pt modelId="{12C546CD-66E6-4696-A143-D0F232723347}">
      <dgm:prSet phldrT="[Tekst]" custT="1"/>
      <dgm:spPr/>
      <dgm:t>
        <a:bodyPr/>
        <a:lstStyle/>
        <a:p>
          <a:pPr rtl="0"/>
          <a:r>
            <a:rPr lang="pl-PL" sz="2000" dirty="0"/>
            <a:t>przeszkoleni i upoważnieni pracownicy gminy</a:t>
          </a:r>
          <a:r>
            <a:rPr lang="pl-PL" sz="2000" dirty="0">
              <a:latin typeface="Arial" panose="020B0604020202020204"/>
            </a:rPr>
            <a:t> </a:t>
          </a:r>
        </a:p>
      </dgm:t>
    </dgm:pt>
    <dgm:pt modelId="{DD35880B-0755-434F-B223-8C7508442889}" type="parTrans" cxnId="{EB39B856-7B8B-41CC-A9FC-A35C07CF22A0}">
      <dgm:prSet/>
      <dgm:spPr/>
      <dgm:t>
        <a:bodyPr/>
        <a:lstStyle/>
        <a:p>
          <a:endParaRPr lang="pl-PL"/>
        </a:p>
      </dgm:t>
    </dgm:pt>
    <dgm:pt modelId="{2CAE56DA-608A-4E6F-B4F8-D0A6F948B35F}" type="sibTrans" cxnId="{EB39B856-7B8B-41CC-A9FC-A35C07CF22A0}">
      <dgm:prSet/>
      <dgm:spPr/>
      <dgm:t>
        <a:bodyPr/>
        <a:lstStyle/>
        <a:p>
          <a:endParaRPr lang="pl-PL"/>
        </a:p>
      </dgm:t>
    </dgm:pt>
    <dgm:pt modelId="{8EAF9BCF-B35D-4E03-8B70-6D0C45D1C8ED}">
      <dgm:prSet phldrT="[Tekst]" custT="1"/>
      <dgm:spPr/>
      <dgm:t>
        <a:bodyPr/>
        <a:lstStyle/>
        <a:p>
          <a:r>
            <a:rPr lang="pl-PL" sz="3600" b="0" dirty="0">
              <a:solidFill>
                <a:schemeClr val="tx1"/>
              </a:solidFill>
            </a:rPr>
            <a:t>Kiedy?</a:t>
          </a:r>
        </a:p>
      </dgm:t>
    </dgm:pt>
    <dgm:pt modelId="{754AD323-B4CE-4BF4-B9F1-9C4601D000EF}" type="parTrans" cxnId="{F30C0C02-90F1-4E82-9DC2-4AC4F37804DA}">
      <dgm:prSet/>
      <dgm:spPr/>
      <dgm:t>
        <a:bodyPr/>
        <a:lstStyle/>
        <a:p>
          <a:endParaRPr lang="pl-PL"/>
        </a:p>
      </dgm:t>
    </dgm:pt>
    <dgm:pt modelId="{F12000CA-F495-42AD-AF65-228971928E0B}" type="sibTrans" cxnId="{F30C0C02-90F1-4E82-9DC2-4AC4F37804DA}">
      <dgm:prSet/>
      <dgm:spPr/>
      <dgm:t>
        <a:bodyPr/>
        <a:lstStyle/>
        <a:p>
          <a:endParaRPr lang="pl-PL"/>
        </a:p>
      </dgm:t>
    </dgm:pt>
    <dgm:pt modelId="{2B1FD9CC-2B46-4251-98E7-DD1CBFD47135}">
      <dgm:prSet phldrT="[Tekst]" phldr="0" custT="1"/>
      <dgm:spPr/>
      <dgm:t>
        <a:bodyPr/>
        <a:lstStyle/>
        <a:p>
          <a:pPr rtl="0"/>
          <a:r>
            <a:rPr lang="pl-PL" sz="2000" dirty="0">
              <a:latin typeface="Arial" panose="020B0604020202020204"/>
            </a:rPr>
            <a:t>regularnie</a:t>
          </a:r>
          <a:r>
            <a:rPr lang="pl-PL" sz="1800" dirty="0">
              <a:latin typeface="Arial" panose="020B0604020202020204"/>
            </a:rPr>
            <a:t> (intensywnie</a:t>
          </a:r>
          <a:r>
            <a:rPr lang="pl-PL" sz="1800" dirty="0"/>
            <a:t> w okresie grzewczym</a:t>
          </a:r>
          <a:r>
            <a:rPr lang="pl-PL" sz="1800" dirty="0">
              <a:latin typeface="Arial" panose="020B0604020202020204"/>
            </a:rPr>
            <a:t>)</a:t>
          </a:r>
        </a:p>
      </dgm:t>
    </dgm:pt>
    <dgm:pt modelId="{1AA219A6-27CB-4870-AFE8-71ACF4B5BB31}" type="parTrans" cxnId="{FFA6C7BB-8344-4B72-8B83-708D83A3F7C9}">
      <dgm:prSet/>
      <dgm:spPr/>
      <dgm:t>
        <a:bodyPr/>
        <a:lstStyle/>
        <a:p>
          <a:endParaRPr lang="pl-PL"/>
        </a:p>
      </dgm:t>
    </dgm:pt>
    <dgm:pt modelId="{08E129E6-00FF-4D1C-92C7-6CF4873437E4}" type="sibTrans" cxnId="{FFA6C7BB-8344-4B72-8B83-708D83A3F7C9}">
      <dgm:prSet/>
      <dgm:spPr/>
      <dgm:t>
        <a:bodyPr/>
        <a:lstStyle/>
        <a:p>
          <a:endParaRPr lang="pl-PL"/>
        </a:p>
      </dgm:t>
    </dgm:pt>
    <dgm:pt modelId="{4C2EBEEE-C79F-4D19-8957-28EFEE8CF258}">
      <dgm:prSet phldr="0" custT="1"/>
      <dgm:spPr/>
      <dgm:t>
        <a:bodyPr/>
        <a:lstStyle/>
        <a:p>
          <a:pPr rtl="0"/>
          <a:r>
            <a:rPr lang="pl-PL" sz="2000" dirty="0"/>
            <a:t>średni</a:t>
          </a:r>
          <a:r>
            <a:rPr lang="pl-PL" sz="1800" dirty="0"/>
            <a:t> czas </a:t>
          </a:r>
          <a:r>
            <a:rPr lang="pl-PL" sz="1800" dirty="0">
              <a:latin typeface="Arial" panose="020B0604020202020204"/>
            </a:rPr>
            <a:t>reakcji</a:t>
          </a:r>
          <a:r>
            <a:rPr lang="pl-PL" sz="1800" dirty="0"/>
            <a:t> na zgłoszenie</a:t>
          </a:r>
          <a:r>
            <a:rPr lang="pl-PL" sz="1800" dirty="0">
              <a:latin typeface="Arial" panose="020B0604020202020204"/>
            </a:rPr>
            <a:t> - nie</a:t>
          </a:r>
          <a:r>
            <a:rPr lang="pl-PL" sz="1800" dirty="0"/>
            <a:t> więcej niż 12 godzin</a:t>
          </a:r>
          <a:r>
            <a:rPr lang="pl-PL" sz="1800" dirty="0">
              <a:latin typeface="Arial" panose="020B0604020202020204"/>
            </a:rPr>
            <a:t> </a:t>
          </a:r>
          <a:endParaRPr lang="pl-PL" sz="1600" dirty="0"/>
        </a:p>
      </dgm:t>
    </dgm:pt>
    <dgm:pt modelId="{354D3BA4-3D1D-47D8-B7B1-8025BF124557}" type="parTrans" cxnId="{F0F92E15-04D7-420A-B275-7AFD7D36F5D0}">
      <dgm:prSet/>
      <dgm:spPr/>
      <dgm:t>
        <a:bodyPr/>
        <a:lstStyle/>
        <a:p>
          <a:endParaRPr lang="pl-PL"/>
        </a:p>
      </dgm:t>
    </dgm:pt>
    <dgm:pt modelId="{CD9C4A7C-5BCE-44B4-BCB2-F11B327FB7A6}" type="sibTrans" cxnId="{F0F92E15-04D7-420A-B275-7AFD7D36F5D0}">
      <dgm:prSet/>
      <dgm:spPr/>
      <dgm:t>
        <a:bodyPr/>
        <a:lstStyle/>
        <a:p>
          <a:endParaRPr lang="pl-PL"/>
        </a:p>
      </dgm:t>
    </dgm:pt>
    <dgm:pt modelId="{D37D0B45-054A-41C6-94A8-A10EABA23DD7}">
      <dgm:prSet phldr="0" custT="1"/>
      <dgm:spPr/>
      <dgm:t>
        <a:bodyPr/>
        <a:lstStyle/>
        <a:p>
          <a:pPr rtl="0"/>
          <a:r>
            <a:rPr lang="pl-PL" sz="3600" dirty="0">
              <a:solidFill>
                <a:schemeClr val="tx1"/>
              </a:solidFill>
            </a:rPr>
            <a:t>Ile?</a:t>
          </a:r>
        </a:p>
      </dgm:t>
    </dgm:pt>
    <dgm:pt modelId="{8B84FECE-4098-48F3-AD66-E9ED6948191D}" type="parTrans" cxnId="{8136A763-AFDC-4130-A53B-7C841C910D1D}">
      <dgm:prSet/>
      <dgm:spPr/>
      <dgm:t>
        <a:bodyPr/>
        <a:lstStyle/>
        <a:p>
          <a:endParaRPr lang="pl-PL"/>
        </a:p>
      </dgm:t>
    </dgm:pt>
    <dgm:pt modelId="{D7E3E4B3-328B-48A0-B4FC-2B1D5B476E1F}" type="sibTrans" cxnId="{8136A763-AFDC-4130-A53B-7C841C910D1D}">
      <dgm:prSet/>
      <dgm:spPr/>
      <dgm:t>
        <a:bodyPr/>
        <a:lstStyle/>
        <a:p>
          <a:endParaRPr lang="pl-PL"/>
        </a:p>
      </dgm:t>
    </dgm:pt>
    <dgm:pt modelId="{C806242D-A87B-4068-B9C1-0AAFAF97643D}">
      <dgm:prSet phldr="0" custT="1"/>
      <dgm:spPr/>
      <dgm:t>
        <a:bodyPr/>
        <a:lstStyle/>
        <a:p>
          <a:r>
            <a:rPr lang="pl-PL" sz="2000" dirty="0"/>
            <a:t>Minimalna liczba kontroli w każdej gminie, w każdym roku, określona jest w programie</a:t>
          </a:r>
        </a:p>
      </dgm:t>
    </dgm:pt>
    <dgm:pt modelId="{E3D088EF-0634-489F-8FD0-0B92109D7704}" type="parTrans" cxnId="{ED614288-85D8-4C49-994E-B41E14377732}">
      <dgm:prSet/>
      <dgm:spPr/>
      <dgm:t>
        <a:bodyPr/>
        <a:lstStyle/>
        <a:p>
          <a:endParaRPr lang="pl-PL"/>
        </a:p>
      </dgm:t>
    </dgm:pt>
    <dgm:pt modelId="{CD8AC0AD-AC40-4DDC-A748-A69D129F0D6A}" type="sibTrans" cxnId="{ED614288-85D8-4C49-994E-B41E14377732}">
      <dgm:prSet/>
      <dgm:spPr/>
      <dgm:t>
        <a:bodyPr/>
        <a:lstStyle/>
        <a:p>
          <a:endParaRPr lang="pl-PL"/>
        </a:p>
      </dgm:t>
    </dgm:pt>
    <dgm:pt modelId="{FAD2A598-E1A2-4A14-8507-5AA0D99BD0AF}">
      <dgm:prSet phldr="0" custT="1"/>
      <dgm:spPr/>
      <dgm:t>
        <a:bodyPr/>
        <a:lstStyle/>
        <a:p>
          <a:r>
            <a:rPr lang="pl-PL" sz="2000" dirty="0"/>
            <a:t>Liczba ta jest niezależna od wyników inwentaryzacji</a:t>
          </a:r>
        </a:p>
      </dgm:t>
    </dgm:pt>
    <dgm:pt modelId="{3D2DCF04-4B3A-4578-BD42-C5E2C20ECAD4}" type="parTrans" cxnId="{E8F61199-581B-4C08-A687-B3B0A4D13E70}">
      <dgm:prSet/>
      <dgm:spPr/>
      <dgm:t>
        <a:bodyPr/>
        <a:lstStyle/>
        <a:p>
          <a:endParaRPr lang="pl-PL"/>
        </a:p>
      </dgm:t>
    </dgm:pt>
    <dgm:pt modelId="{45BD2ACE-D410-4CA0-B67F-645F186072CF}" type="sibTrans" cxnId="{E8F61199-581B-4C08-A687-B3B0A4D13E70}">
      <dgm:prSet/>
      <dgm:spPr/>
      <dgm:t>
        <a:bodyPr/>
        <a:lstStyle/>
        <a:p>
          <a:endParaRPr lang="pl-PL"/>
        </a:p>
      </dgm:t>
    </dgm:pt>
    <dgm:pt modelId="{AB2012AA-6AD0-4D49-A05B-4874E83C6A1C}" type="pres">
      <dgm:prSet presAssocID="{C68441D7-FAA5-427C-A121-CC2CF49718D5}" presName="Name0" presStyleCnt="0">
        <dgm:presLayoutVars>
          <dgm:dir/>
          <dgm:animLvl val="lvl"/>
          <dgm:resizeHandles val="exact"/>
        </dgm:presLayoutVars>
      </dgm:prSet>
      <dgm:spPr/>
    </dgm:pt>
    <dgm:pt modelId="{7CA0BF69-C4E6-4D6B-AD65-A0D6C34DD4DB}" type="pres">
      <dgm:prSet presAssocID="{439663F4-DBC8-47B0-8C7D-A54789B6CD70}" presName="linNode" presStyleCnt="0"/>
      <dgm:spPr/>
    </dgm:pt>
    <dgm:pt modelId="{3E42CD52-B4A6-4238-AA76-D4E4A5499D1B}" type="pres">
      <dgm:prSet presAssocID="{439663F4-DBC8-47B0-8C7D-A54789B6CD70}" presName="parentText" presStyleLbl="node1" presStyleIdx="0" presStyleCnt="4" custScaleX="94579">
        <dgm:presLayoutVars>
          <dgm:chMax val="1"/>
          <dgm:bulletEnabled val="1"/>
        </dgm:presLayoutVars>
      </dgm:prSet>
      <dgm:spPr/>
    </dgm:pt>
    <dgm:pt modelId="{6B49328B-0A6A-4C19-83A5-E0ED253C4F81}" type="pres">
      <dgm:prSet presAssocID="{439663F4-DBC8-47B0-8C7D-A54789B6CD70}" presName="descendantText" presStyleLbl="alignAccFollowNode1" presStyleIdx="0" presStyleCnt="4" custScaleX="102247">
        <dgm:presLayoutVars>
          <dgm:bulletEnabled val="1"/>
        </dgm:presLayoutVars>
      </dgm:prSet>
      <dgm:spPr/>
    </dgm:pt>
    <dgm:pt modelId="{FA9C7765-67A3-4BA1-9F9C-AF224AF6DEF1}" type="pres">
      <dgm:prSet presAssocID="{9487FFD6-CEA3-469C-94FA-8DB3AEA51B36}" presName="sp" presStyleCnt="0"/>
      <dgm:spPr/>
    </dgm:pt>
    <dgm:pt modelId="{188E2B85-D8B0-4E7A-AFFF-40322D2D68C6}" type="pres">
      <dgm:prSet presAssocID="{FB72A1C2-1579-4871-9D20-22B0D9F458F8}" presName="linNode" presStyleCnt="0"/>
      <dgm:spPr/>
    </dgm:pt>
    <dgm:pt modelId="{26DE4C0B-F53C-46FA-A906-BE2134542D11}" type="pres">
      <dgm:prSet presAssocID="{FB72A1C2-1579-4871-9D20-22B0D9F458F8}" presName="parentText" presStyleLbl="node1" presStyleIdx="1" presStyleCnt="4" custScaleX="94579">
        <dgm:presLayoutVars>
          <dgm:chMax val="1"/>
          <dgm:bulletEnabled val="1"/>
        </dgm:presLayoutVars>
      </dgm:prSet>
      <dgm:spPr/>
    </dgm:pt>
    <dgm:pt modelId="{6E706ADC-0C0E-45DA-AC5C-BFD8EF59CFB2}" type="pres">
      <dgm:prSet presAssocID="{FB72A1C2-1579-4871-9D20-22B0D9F458F8}" presName="descendantText" presStyleLbl="alignAccFollowNode1" presStyleIdx="1" presStyleCnt="4" custScaleX="102247">
        <dgm:presLayoutVars>
          <dgm:bulletEnabled val="1"/>
        </dgm:presLayoutVars>
      </dgm:prSet>
      <dgm:spPr/>
    </dgm:pt>
    <dgm:pt modelId="{8568C5F8-3EBE-4FF4-BC12-BC62103694FE}" type="pres">
      <dgm:prSet presAssocID="{F76A9BB3-590E-4A5D-9347-00BA72C6C707}" presName="sp" presStyleCnt="0"/>
      <dgm:spPr/>
    </dgm:pt>
    <dgm:pt modelId="{E6C1D5C3-81A6-4D5C-9B59-CB7A16416092}" type="pres">
      <dgm:prSet presAssocID="{8EAF9BCF-B35D-4E03-8B70-6D0C45D1C8ED}" presName="linNode" presStyleCnt="0"/>
      <dgm:spPr/>
    </dgm:pt>
    <dgm:pt modelId="{DAE408AB-145C-43A7-92FF-287C9467B3D3}" type="pres">
      <dgm:prSet presAssocID="{8EAF9BCF-B35D-4E03-8B70-6D0C45D1C8ED}" presName="parentText" presStyleLbl="node1" presStyleIdx="2" presStyleCnt="4" custScaleX="94579">
        <dgm:presLayoutVars>
          <dgm:chMax val="1"/>
          <dgm:bulletEnabled val="1"/>
        </dgm:presLayoutVars>
      </dgm:prSet>
      <dgm:spPr/>
    </dgm:pt>
    <dgm:pt modelId="{B566AA70-26F3-4DBE-AC18-5F89EE5D2EBB}" type="pres">
      <dgm:prSet presAssocID="{8EAF9BCF-B35D-4E03-8B70-6D0C45D1C8ED}" presName="descendantText" presStyleLbl="alignAccFollowNode1" presStyleIdx="2" presStyleCnt="4" custScaleX="102247" custScaleY="111182">
        <dgm:presLayoutVars>
          <dgm:bulletEnabled val="1"/>
        </dgm:presLayoutVars>
      </dgm:prSet>
      <dgm:spPr/>
    </dgm:pt>
    <dgm:pt modelId="{A62AD526-4CE8-46C7-9B95-3FD1187873E8}" type="pres">
      <dgm:prSet presAssocID="{F12000CA-F495-42AD-AF65-228971928E0B}" presName="sp" presStyleCnt="0"/>
      <dgm:spPr/>
    </dgm:pt>
    <dgm:pt modelId="{E113CBB5-47A2-4A84-A022-200500AE900C}" type="pres">
      <dgm:prSet presAssocID="{D37D0B45-054A-41C6-94A8-A10EABA23DD7}" presName="linNode" presStyleCnt="0"/>
      <dgm:spPr/>
    </dgm:pt>
    <dgm:pt modelId="{AEDFA996-24FC-41E7-927C-5F3AAEEA3EAE}" type="pres">
      <dgm:prSet presAssocID="{D37D0B45-054A-41C6-94A8-A10EABA23DD7}" presName="parentText" presStyleLbl="node1" presStyleIdx="3" presStyleCnt="4" custScaleX="94710" custLinFactNeighborY="5055">
        <dgm:presLayoutVars>
          <dgm:chMax val="1"/>
          <dgm:bulletEnabled val="1"/>
        </dgm:presLayoutVars>
      </dgm:prSet>
      <dgm:spPr/>
    </dgm:pt>
    <dgm:pt modelId="{62555C94-752D-48A6-A8BF-E9316E9A2A92}" type="pres">
      <dgm:prSet presAssocID="{D37D0B45-054A-41C6-94A8-A10EABA23DD7}" presName="descendantText" presStyleLbl="alignAccFollowNode1" presStyleIdx="3" presStyleCnt="4" custScaleX="102346" custScaleY="114596">
        <dgm:presLayoutVars>
          <dgm:bulletEnabled val="1"/>
        </dgm:presLayoutVars>
      </dgm:prSet>
      <dgm:spPr/>
    </dgm:pt>
  </dgm:ptLst>
  <dgm:cxnLst>
    <dgm:cxn modelId="{C9DE7500-C4A8-4AB2-AF1C-91B4DB32234B}" type="presOf" srcId="{58A9B833-E391-4C8E-8131-A20487AA4F93}" destId="{6B49328B-0A6A-4C19-83A5-E0ED253C4F81}" srcOrd="0" destOrd="0" presId="urn:microsoft.com/office/officeart/2005/8/layout/vList5"/>
    <dgm:cxn modelId="{F30C0C02-90F1-4E82-9DC2-4AC4F37804DA}" srcId="{C68441D7-FAA5-427C-A121-CC2CF49718D5}" destId="{8EAF9BCF-B35D-4E03-8B70-6D0C45D1C8ED}" srcOrd="2" destOrd="0" parTransId="{754AD323-B4CE-4BF4-B9F1-9C4601D000EF}" sibTransId="{F12000CA-F495-42AD-AF65-228971928E0B}"/>
    <dgm:cxn modelId="{7950D014-6A8D-4873-85E0-7FEF5190C4D4}" srcId="{439663F4-DBC8-47B0-8C7D-A54789B6CD70}" destId="{A7A564D9-5D14-4A91-A431-D04C371578A6}" srcOrd="1" destOrd="0" parTransId="{1511409C-B489-46DD-BFFD-5B9E5C753519}" sibTransId="{9D924D0D-DA14-4490-9E5E-492CBB1112FD}"/>
    <dgm:cxn modelId="{F0F92E15-04D7-420A-B275-7AFD7D36F5D0}" srcId="{8EAF9BCF-B35D-4E03-8B70-6D0C45D1C8ED}" destId="{4C2EBEEE-C79F-4D19-8957-28EFEE8CF258}" srcOrd="1" destOrd="0" parTransId="{354D3BA4-3D1D-47D8-B7B1-8025BF124557}" sibTransId="{CD9C4A7C-5BCE-44B4-BCB2-F11B327FB7A6}"/>
    <dgm:cxn modelId="{62355716-2684-49C8-B4C6-68A9CE909E4D}" type="presOf" srcId="{2B1FD9CC-2B46-4251-98E7-DD1CBFD47135}" destId="{B566AA70-26F3-4DBE-AC18-5F89EE5D2EBB}" srcOrd="0" destOrd="0" presId="urn:microsoft.com/office/officeart/2005/8/layout/vList5"/>
    <dgm:cxn modelId="{5443D91D-021D-43A2-B4DA-E2C094F45ACE}" type="presOf" srcId="{439663F4-DBC8-47B0-8C7D-A54789B6CD70}" destId="{3E42CD52-B4A6-4238-AA76-D4E4A5499D1B}" srcOrd="0" destOrd="0" presId="urn:microsoft.com/office/officeart/2005/8/layout/vList5"/>
    <dgm:cxn modelId="{8F7A5637-6D52-4C10-8A1C-F8713112D2A4}" type="presOf" srcId="{A7A564D9-5D14-4A91-A431-D04C371578A6}" destId="{6B49328B-0A6A-4C19-83A5-E0ED253C4F81}" srcOrd="0" destOrd="1" presId="urn:microsoft.com/office/officeart/2005/8/layout/vList5"/>
    <dgm:cxn modelId="{D7B5483C-4156-4ACD-A43E-E172917C3358}" srcId="{FB72A1C2-1579-4871-9D20-22B0D9F458F8}" destId="{BB7539F2-3508-4811-B9E1-6FA9FFCDE5AC}" srcOrd="0" destOrd="0" parTransId="{3A7C644D-9F23-4731-B1CC-77E01B5EB1F2}" sibTransId="{E51F21CC-7451-4880-9EF5-FD3EC88CA6A7}"/>
    <dgm:cxn modelId="{A39D2D5D-0C56-4F0F-833C-1CEA3B18E9EA}" type="presOf" srcId="{FAD2A598-E1A2-4A14-8507-5AA0D99BD0AF}" destId="{62555C94-752D-48A6-A8BF-E9316E9A2A92}" srcOrd="0" destOrd="1" presId="urn:microsoft.com/office/officeart/2005/8/layout/vList5"/>
    <dgm:cxn modelId="{8136A763-AFDC-4130-A53B-7C841C910D1D}" srcId="{C68441D7-FAA5-427C-A121-CC2CF49718D5}" destId="{D37D0B45-054A-41C6-94A8-A10EABA23DD7}" srcOrd="3" destOrd="0" parTransId="{8B84FECE-4098-48F3-AD66-E9ED6948191D}" sibTransId="{D7E3E4B3-328B-48A0-B4FC-2B1D5B476E1F}"/>
    <dgm:cxn modelId="{68C33046-44E7-4C1B-B8BF-CBDC4201B5C4}" type="presOf" srcId="{D37D0B45-054A-41C6-94A8-A10EABA23DD7}" destId="{AEDFA996-24FC-41E7-927C-5F3AAEEA3EAE}" srcOrd="0" destOrd="0" presId="urn:microsoft.com/office/officeart/2005/8/layout/vList5"/>
    <dgm:cxn modelId="{98C6BA4B-B1A0-4E02-BA39-20B8E5BE7B37}" type="presOf" srcId="{8EAF9BCF-B35D-4E03-8B70-6D0C45D1C8ED}" destId="{DAE408AB-145C-43A7-92FF-287C9467B3D3}" srcOrd="0" destOrd="0" presId="urn:microsoft.com/office/officeart/2005/8/layout/vList5"/>
    <dgm:cxn modelId="{44C8E053-7248-43AA-8CBD-DEC1DBCE2F49}" type="presOf" srcId="{C68441D7-FAA5-427C-A121-CC2CF49718D5}" destId="{AB2012AA-6AD0-4D49-A05B-4874E83C6A1C}" srcOrd="0" destOrd="0" presId="urn:microsoft.com/office/officeart/2005/8/layout/vList5"/>
    <dgm:cxn modelId="{EB39B856-7B8B-41CC-A9FC-A35C07CF22A0}" srcId="{FB72A1C2-1579-4871-9D20-22B0D9F458F8}" destId="{12C546CD-66E6-4696-A143-D0F232723347}" srcOrd="1" destOrd="0" parTransId="{DD35880B-0755-434F-B223-8C7508442889}" sibTransId="{2CAE56DA-608A-4E6F-B4F8-D0A6F948B35F}"/>
    <dgm:cxn modelId="{E0288179-04F3-4C4F-801C-47EB1A4DCBFA}" srcId="{C68441D7-FAA5-427C-A121-CC2CF49718D5}" destId="{FB72A1C2-1579-4871-9D20-22B0D9F458F8}" srcOrd="1" destOrd="0" parTransId="{507F23A2-D592-4674-8CE7-E6B7884978EF}" sibTransId="{F76A9BB3-590E-4A5D-9347-00BA72C6C707}"/>
    <dgm:cxn modelId="{ED614288-85D8-4C49-994E-B41E14377732}" srcId="{D37D0B45-054A-41C6-94A8-A10EABA23DD7}" destId="{C806242D-A87B-4068-B9C1-0AAFAF97643D}" srcOrd="0" destOrd="0" parTransId="{E3D088EF-0634-489F-8FD0-0B92109D7704}" sibTransId="{CD8AC0AD-AC40-4DDC-A748-A69D129F0D6A}"/>
    <dgm:cxn modelId="{E8F61199-581B-4C08-A687-B3B0A4D13E70}" srcId="{D37D0B45-054A-41C6-94A8-A10EABA23DD7}" destId="{FAD2A598-E1A2-4A14-8507-5AA0D99BD0AF}" srcOrd="1" destOrd="0" parTransId="{3D2DCF04-4B3A-4578-BD42-C5E2C20ECAD4}" sibTransId="{45BD2ACE-D410-4CA0-B67F-645F186072CF}"/>
    <dgm:cxn modelId="{0B47859E-3CEF-4AC1-9754-025731DB1B54}" type="presOf" srcId="{12C546CD-66E6-4696-A143-D0F232723347}" destId="{6E706ADC-0C0E-45DA-AC5C-BFD8EF59CFB2}" srcOrd="0" destOrd="1" presId="urn:microsoft.com/office/officeart/2005/8/layout/vList5"/>
    <dgm:cxn modelId="{2744B2B5-738D-4E55-811C-018DC28EFD0B}" srcId="{439663F4-DBC8-47B0-8C7D-A54789B6CD70}" destId="{58A9B833-E391-4C8E-8131-A20487AA4F93}" srcOrd="0" destOrd="0" parTransId="{F444B2F4-6585-4273-93BF-7481CEF743E2}" sibTransId="{DCFF462D-D49B-4CEC-AFE5-35FCA555F036}"/>
    <dgm:cxn modelId="{FFA6C7BB-8344-4B72-8B83-708D83A3F7C9}" srcId="{8EAF9BCF-B35D-4E03-8B70-6D0C45D1C8ED}" destId="{2B1FD9CC-2B46-4251-98E7-DD1CBFD47135}" srcOrd="0" destOrd="0" parTransId="{1AA219A6-27CB-4870-AFE8-71ACF4B5BB31}" sibTransId="{08E129E6-00FF-4D1C-92C7-6CF4873437E4}"/>
    <dgm:cxn modelId="{E349A8D4-873D-4835-AD38-214F9CC85CBD}" type="presOf" srcId="{4C2EBEEE-C79F-4D19-8957-28EFEE8CF258}" destId="{B566AA70-26F3-4DBE-AC18-5F89EE5D2EBB}" srcOrd="0" destOrd="1" presId="urn:microsoft.com/office/officeart/2005/8/layout/vList5"/>
    <dgm:cxn modelId="{DC3437DF-2EC1-4CF5-AFB7-A8F8FD4FCAA8}" type="presOf" srcId="{FB72A1C2-1579-4871-9D20-22B0D9F458F8}" destId="{26DE4C0B-F53C-46FA-A906-BE2134542D11}" srcOrd="0" destOrd="0" presId="urn:microsoft.com/office/officeart/2005/8/layout/vList5"/>
    <dgm:cxn modelId="{208E23E4-089B-4779-802F-7EDF06E9B84D}" srcId="{C68441D7-FAA5-427C-A121-CC2CF49718D5}" destId="{439663F4-DBC8-47B0-8C7D-A54789B6CD70}" srcOrd="0" destOrd="0" parTransId="{6D63A493-3976-4E37-AB43-EDFA7912C79A}" sibTransId="{9487FFD6-CEA3-469C-94FA-8DB3AEA51B36}"/>
    <dgm:cxn modelId="{70B427EA-1706-4A96-9ADA-E99A21692029}" type="presOf" srcId="{BB7539F2-3508-4811-B9E1-6FA9FFCDE5AC}" destId="{6E706ADC-0C0E-45DA-AC5C-BFD8EF59CFB2}" srcOrd="0" destOrd="0" presId="urn:microsoft.com/office/officeart/2005/8/layout/vList5"/>
    <dgm:cxn modelId="{628289FA-C0CD-4B12-AAFC-A6E93523A337}" type="presOf" srcId="{C806242D-A87B-4068-B9C1-0AAFAF97643D}" destId="{62555C94-752D-48A6-A8BF-E9316E9A2A92}" srcOrd="0" destOrd="0" presId="urn:microsoft.com/office/officeart/2005/8/layout/vList5"/>
    <dgm:cxn modelId="{43FE8050-98B8-426D-B6E2-74A285C1F08E}" type="presParOf" srcId="{AB2012AA-6AD0-4D49-A05B-4874E83C6A1C}" destId="{7CA0BF69-C4E6-4D6B-AD65-A0D6C34DD4DB}" srcOrd="0" destOrd="0" presId="urn:microsoft.com/office/officeart/2005/8/layout/vList5"/>
    <dgm:cxn modelId="{F7823C15-EDD7-4118-9D1C-0EF858BBCBAE}" type="presParOf" srcId="{7CA0BF69-C4E6-4D6B-AD65-A0D6C34DD4DB}" destId="{3E42CD52-B4A6-4238-AA76-D4E4A5499D1B}" srcOrd="0" destOrd="0" presId="urn:microsoft.com/office/officeart/2005/8/layout/vList5"/>
    <dgm:cxn modelId="{A33AD79E-06D6-4401-93A3-248505818359}" type="presParOf" srcId="{7CA0BF69-C4E6-4D6B-AD65-A0D6C34DD4DB}" destId="{6B49328B-0A6A-4C19-83A5-E0ED253C4F81}" srcOrd="1" destOrd="0" presId="urn:microsoft.com/office/officeart/2005/8/layout/vList5"/>
    <dgm:cxn modelId="{7A272002-181E-4D3B-A6FF-091FFEF5BAE4}" type="presParOf" srcId="{AB2012AA-6AD0-4D49-A05B-4874E83C6A1C}" destId="{FA9C7765-67A3-4BA1-9F9C-AF224AF6DEF1}" srcOrd="1" destOrd="0" presId="urn:microsoft.com/office/officeart/2005/8/layout/vList5"/>
    <dgm:cxn modelId="{C6C29F68-CE82-4E32-81BA-F80298010109}" type="presParOf" srcId="{AB2012AA-6AD0-4D49-A05B-4874E83C6A1C}" destId="{188E2B85-D8B0-4E7A-AFFF-40322D2D68C6}" srcOrd="2" destOrd="0" presId="urn:microsoft.com/office/officeart/2005/8/layout/vList5"/>
    <dgm:cxn modelId="{EABEF1B5-F0A6-4DA7-8E68-BB5572C22AB1}" type="presParOf" srcId="{188E2B85-D8B0-4E7A-AFFF-40322D2D68C6}" destId="{26DE4C0B-F53C-46FA-A906-BE2134542D11}" srcOrd="0" destOrd="0" presId="urn:microsoft.com/office/officeart/2005/8/layout/vList5"/>
    <dgm:cxn modelId="{1ECB0134-2CFA-48A8-A85A-CD61CEBF8272}" type="presParOf" srcId="{188E2B85-D8B0-4E7A-AFFF-40322D2D68C6}" destId="{6E706ADC-0C0E-45DA-AC5C-BFD8EF59CFB2}" srcOrd="1" destOrd="0" presId="urn:microsoft.com/office/officeart/2005/8/layout/vList5"/>
    <dgm:cxn modelId="{46AB70EB-11C2-4A1A-9778-1580CE514C47}" type="presParOf" srcId="{AB2012AA-6AD0-4D49-A05B-4874E83C6A1C}" destId="{8568C5F8-3EBE-4FF4-BC12-BC62103694FE}" srcOrd="3" destOrd="0" presId="urn:microsoft.com/office/officeart/2005/8/layout/vList5"/>
    <dgm:cxn modelId="{2246FD44-33D4-428B-AA5F-FF6A5A89EABD}" type="presParOf" srcId="{AB2012AA-6AD0-4D49-A05B-4874E83C6A1C}" destId="{E6C1D5C3-81A6-4D5C-9B59-CB7A16416092}" srcOrd="4" destOrd="0" presId="urn:microsoft.com/office/officeart/2005/8/layout/vList5"/>
    <dgm:cxn modelId="{98C8F78A-F860-4464-A412-64188B6D2A51}" type="presParOf" srcId="{E6C1D5C3-81A6-4D5C-9B59-CB7A16416092}" destId="{DAE408AB-145C-43A7-92FF-287C9467B3D3}" srcOrd="0" destOrd="0" presId="urn:microsoft.com/office/officeart/2005/8/layout/vList5"/>
    <dgm:cxn modelId="{788C23F5-D8DD-4DF4-95D9-C34F010B1E53}" type="presParOf" srcId="{E6C1D5C3-81A6-4D5C-9B59-CB7A16416092}" destId="{B566AA70-26F3-4DBE-AC18-5F89EE5D2EBB}" srcOrd="1" destOrd="0" presId="urn:microsoft.com/office/officeart/2005/8/layout/vList5"/>
    <dgm:cxn modelId="{19E11E26-4962-4F6F-8AFC-913D77DDB5B3}" type="presParOf" srcId="{AB2012AA-6AD0-4D49-A05B-4874E83C6A1C}" destId="{A62AD526-4CE8-46C7-9B95-3FD1187873E8}" srcOrd="5" destOrd="0" presId="urn:microsoft.com/office/officeart/2005/8/layout/vList5"/>
    <dgm:cxn modelId="{80CA082E-507F-4DE5-8744-3AD1D09B1B08}" type="presParOf" srcId="{AB2012AA-6AD0-4D49-A05B-4874E83C6A1C}" destId="{E113CBB5-47A2-4A84-A022-200500AE900C}" srcOrd="6" destOrd="0" presId="urn:microsoft.com/office/officeart/2005/8/layout/vList5"/>
    <dgm:cxn modelId="{00F5DC51-182D-4A46-9018-0CD244257FF6}" type="presParOf" srcId="{E113CBB5-47A2-4A84-A022-200500AE900C}" destId="{AEDFA996-24FC-41E7-927C-5F3AAEEA3EAE}" srcOrd="0" destOrd="0" presId="urn:microsoft.com/office/officeart/2005/8/layout/vList5"/>
    <dgm:cxn modelId="{7521D495-73BA-4018-B9B4-E327638CB182}" type="presParOf" srcId="{E113CBB5-47A2-4A84-A022-200500AE900C}" destId="{62555C94-752D-48A6-A8BF-E9316E9A2A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6226F3-18A5-4A07-ABC3-97419FD37D6E}" type="doc">
      <dgm:prSet loTypeId="urn:microsoft.com/office/officeart/2005/8/layout/cycle3" loCatId="cycle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pl-PL"/>
        </a:p>
      </dgm:t>
    </dgm:pt>
    <dgm:pt modelId="{83085F0F-31DD-4938-AC55-C9B58B6FA83D}">
      <dgm:prSet phldrT="[Tekst]" custT="1"/>
      <dgm:spPr/>
      <dgm:t>
        <a:bodyPr/>
        <a:lstStyle/>
        <a:p>
          <a:pPr>
            <a:lnSpc>
              <a:spcPct val="100000"/>
            </a:lnSpc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wykazuje zdolność do kumulacji w organizmie</a:t>
          </a:r>
        </a:p>
      </dgm:t>
    </dgm:pt>
    <dgm:pt modelId="{C2EE0702-B494-4B10-B42E-B6CE10A43E82}" type="parTrans" cxnId="{0F259972-6FBD-42DB-825A-B445A5C17BA9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F9DC76-97AE-479C-A90C-2DE9DF7B7847}" type="sibTrans" cxnId="{0F259972-6FBD-42DB-825A-B445A5C17BA9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D98066-A7B4-4207-8486-2F8B490D322D}">
      <dgm:prSet custT="1"/>
      <dgm:spPr/>
      <dgm:t>
        <a:bodyPr/>
        <a:lstStyle/>
        <a:p>
          <a:pPr>
            <a:lnSpc>
              <a:spcPct val="100000"/>
            </a:lnSpc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reaguje z DNA, działa silnie kancerogennie – typowy </a:t>
          </a:r>
          <a:r>
            <a: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cichy zabójca - </a:t>
          </a: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przeciętny okres między pierwszym kontaktem, </a:t>
          </a:r>
          <a:b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powstaniem zmian nowotworowych wynosi </a:t>
          </a:r>
          <a:b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ok. </a:t>
          </a:r>
          <a:r>
            <a: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15 lat.</a:t>
          </a:r>
        </a:p>
      </dgm:t>
    </dgm:pt>
    <dgm:pt modelId="{9771DB58-405D-4E56-A321-EF5E74AC3E15}" type="parTrans" cxnId="{66835B47-8ADB-4F3D-8602-94649065A752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968473-4DCA-4D23-99CD-C160891E039A}" type="sibTrans" cxnId="{66835B47-8ADB-4F3D-8602-94649065A752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2AA4A4-EF1E-42D2-AD25-2981C618853A}">
      <dgm:prSet custT="1"/>
      <dgm:spPr/>
      <dgm:t>
        <a:bodyPr/>
        <a:lstStyle/>
        <a:p>
          <a:pPr>
            <a:lnSpc>
              <a:spcPct val="100000"/>
            </a:lnSpc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powoduje uszkodzenie nadnerczy, </a:t>
          </a:r>
          <a:b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układu chłonnego, krwiotwórczego </a:t>
          </a:r>
          <a:b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 oddechowego.</a:t>
          </a:r>
        </a:p>
      </dgm:t>
    </dgm:pt>
    <dgm:pt modelId="{B91B6D91-F028-4A17-8EE0-6398D5C6B246}" type="parTrans" cxnId="{9E4937FD-E415-49EE-82E7-B5DC6376E323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715659-D94D-4786-B987-6325D479585A}" type="sibTrans" cxnId="{9E4937FD-E415-49EE-82E7-B5DC6376E323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B9D602-3C21-4445-B8BA-CBD1B77032B6}">
      <dgm:prSet custT="1"/>
      <dgm:spPr/>
      <dgm:t>
        <a:bodyPr/>
        <a:lstStyle/>
        <a:p>
          <a:pPr>
            <a:lnSpc>
              <a:spcPct val="100000"/>
            </a:lnSpc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długotrwałe narażenie na oddziaływanie – </a:t>
          </a:r>
          <a:r>
            <a: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krótsze życie Mazowszanina</a:t>
          </a:r>
          <a:br>
            <a: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aż o 8,5 miesiąca</a:t>
          </a:r>
        </a:p>
      </dgm:t>
    </dgm:pt>
    <dgm:pt modelId="{C8D37C3C-77EC-4A04-A378-A8F04065ACC9}" type="parTrans" cxnId="{1A206A9E-AA48-44D8-BA18-2212B7892B15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C6D7AA-D4EC-4860-8A3B-A14043CE9C51}" type="sibTrans" cxnId="{1A206A9E-AA48-44D8-BA18-2212B7892B15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6FDE36-0782-419B-9183-6B7212CDB0A5}">
      <dgm:prSet custT="1"/>
      <dgm:spPr/>
      <dgm:t>
        <a:bodyPr/>
        <a:lstStyle/>
        <a:p>
          <a:pPr>
            <a:lnSpc>
              <a:spcPct val="100000"/>
            </a:lnSpc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oddziałuje szkodliwie na roślinność, glebę i wodę </a:t>
          </a:r>
        </a:p>
      </dgm:t>
    </dgm:pt>
    <dgm:pt modelId="{C2B1D1BC-F1C7-4D79-A2D6-F7A887C6B7E7}" type="parTrans" cxnId="{61C88DB3-0F0A-485F-81BF-DC2E95B8FE35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EBDD31-5B0B-4E8E-93DC-EEF3D0B7F029}" type="sibTrans" cxnId="{61C88DB3-0F0A-485F-81BF-DC2E95B8FE35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78EE90-6DF5-412E-A9F5-957805A87C55}">
      <dgm:prSet custT="1"/>
      <dgm:spPr/>
      <dgm:t>
        <a:bodyPr/>
        <a:lstStyle/>
        <a:p>
          <a:pPr>
            <a:lnSpc>
              <a:spcPct val="100000"/>
            </a:lnSpc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nośnikiem </a:t>
          </a:r>
          <a:r>
            <a:rPr lang="pl-PL" sz="16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benzo</a:t>
          </a: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(a)</a:t>
          </a:r>
          <a:r>
            <a:rPr lang="pl-PL" sz="16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pirenu</a:t>
          </a: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 powietrzu jest </a:t>
          </a:r>
          <a:b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pył zawieszony</a:t>
          </a:r>
        </a:p>
      </dgm:t>
    </dgm:pt>
    <dgm:pt modelId="{EF3BF3F3-87C3-4C81-AF64-6384EA845233}" type="parTrans" cxnId="{ADAD248C-3007-4732-91FA-F9DE87F747C8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AA1630-C4F5-40B2-AA1C-420F3200BA4A}" type="sibTrans" cxnId="{ADAD248C-3007-4732-91FA-F9DE87F747C8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F4204B-2502-4607-9BCB-B828A811AA7A}" type="pres">
      <dgm:prSet presAssocID="{846226F3-18A5-4A07-ABC3-97419FD37D6E}" presName="Name0" presStyleCnt="0">
        <dgm:presLayoutVars>
          <dgm:dir/>
          <dgm:resizeHandles val="exact"/>
        </dgm:presLayoutVars>
      </dgm:prSet>
      <dgm:spPr/>
    </dgm:pt>
    <dgm:pt modelId="{21F493CC-4EC5-4C86-814A-51707F60E571}" type="pres">
      <dgm:prSet presAssocID="{846226F3-18A5-4A07-ABC3-97419FD37D6E}" presName="cycle" presStyleCnt="0"/>
      <dgm:spPr/>
    </dgm:pt>
    <dgm:pt modelId="{917402EB-78DC-4CF9-BF68-93BF185B85A0}" type="pres">
      <dgm:prSet presAssocID="{83085F0F-31DD-4938-AC55-C9B58B6FA83D}" presName="nodeFirstNode" presStyleLbl="node1" presStyleIdx="0" presStyleCnt="6" custScaleX="124020" custScaleY="109085" custRadScaleRad="94532" custRadScaleInc="654">
        <dgm:presLayoutVars>
          <dgm:bulletEnabled val="1"/>
        </dgm:presLayoutVars>
      </dgm:prSet>
      <dgm:spPr/>
    </dgm:pt>
    <dgm:pt modelId="{D91D572B-5922-4A67-9EAE-06559D78394A}" type="pres">
      <dgm:prSet presAssocID="{CEF9DC76-97AE-479C-A90C-2DE9DF7B7847}" presName="sibTransFirstNode" presStyleLbl="bgShp" presStyleIdx="0" presStyleCnt="1"/>
      <dgm:spPr/>
    </dgm:pt>
    <dgm:pt modelId="{13515AF8-B6E2-4DEA-877D-25BF4FF4BAE5}" type="pres">
      <dgm:prSet presAssocID="{42D98066-A7B4-4207-8486-2F8B490D322D}" presName="nodeFollowingNodes" presStyleLbl="node1" presStyleIdx="1" presStyleCnt="6" custScaleX="128205" custScaleY="175757" custRadScaleRad="152682" custRadScaleInc="28925">
        <dgm:presLayoutVars>
          <dgm:bulletEnabled val="1"/>
        </dgm:presLayoutVars>
      </dgm:prSet>
      <dgm:spPr/>
    </dgm:pt>
    <dgm:pt modelId="{E1086174-31A1-4C67-885B-DE11FCA0658E}" type="pres">
      <dgm:prSet presAssocID="{442AA4A4-EF1E-42D2-AD25-2981C618853A}" presName="nodeFollowingNodes" presStyleLbl="node1" presStyleIdx="2" presStyleCnt="6" custScaleX="124020" custScaleY="124684" custRadScaleRad="154864" custRadScaleInc="-24450">
        <dgm:presLayoutVars>
          <dgm:bulletEnabled val="1"/>
        </dgm:presLayoutVars>
      </dgm:prSet>
      <dgm:spPr/>
    </dgm:pt>
    <dgm:pt modelId="{8B096411-3D56-4DA1-BBFF-170BB5EBDDC9}" type="pres">
      <dgm:prSet presAssocID="{71B9D602-3C21-4445-B8BA-CBD1B77032B6}" presName="nodeFollowingNodes" presStyleLbl="node1" presStyleIdx="3" presStyleCnt="6" custScaleX="138758" custScaleY="110944" custRadScaleRad="92578" custRadScaleInc="-1204">
        <dgm:presLayoutVars>
          <dgm:bulletEnabled val="1"/>
        </dgm:presLayoutVars>
      </dgm:prSet>
      <dgm:spPr/>
    </dgm:pt>
    <dgm:pt modelId="{343EA72A-299D-434E-AD57-C03B559EB66F}" type="pres">
      <dgm:prSet presAssocID="{2F6FDE36-0782-419B-9183-6B7212CDB0A5}" presName="nodeFollowingNodes" presStyleLbl="node1" presStyleIdx="4" presStyleCnt="6" custScaleX="124020" custScaleY="109085" custRadScaleRad="155272" custRadScaleInc="23745">
        <dgm:presLayoutVars>
          <dgm:bulletEnabled val="1"/>
        </dgm:presLayoutVars>
      </dgm:prSet>
      <dgm:spPr/>
    </dgm:pt>
    <dgm:pt modelId="{921AC54B-4D83-4F56-A06D-A829E810C00E}" type="pres">
      <dgm:prSet presAssocID="{5E78EE90-6DF5-412E-A9F5-957805A87C55}" presName="nodeFollowingNodes" presStyleLbl="node1" presStyleIdx="5" presStyleCnt="6" custScaleX="124020" custScaleY="109085" custRadScaleRad="152610" custRadScaleInc="-30431">
        <dgm:presLayoutVars>
          <dgm:bulletEnabled val="1"/>
        </dgm:presLayoutVars>
      </dgm:prSet>
      <dgm:spPr/>
    </dgm:pt>
  </dgm:ptLst>
  <dgm:cxnLst>
    <dgm:cxn modelId="{A074EF63-67DE-4DF4-BB03-E80BCF55A4A4}" type="presOf" srcId="{42D98066-A7B4-4207-8486-2F8B490D322D}" destId="{13515AF8-B6E2-4DEA-877D-25BF4FF4BAE5}" srcOrd="0" destOrd="0" presId="urn:microsoft.com/office/officeart/2005/8/layout/cycle3"/>
    <dgm:cxn modelId="{66835B47-8ADB-4F3D-8602-94649065A752}" srcId="{846226F3-18A5-4A07-ABC3-97419FD37D6E}" destId="{42D98066-A7B4-4207-8486-2F8B490D322D}" srcOrd="1" destOrd="0" parTransId="{9771DB58-405D-4E56-A321-EF5E74AC3E15}" sibTransId="{AD968473-4DCA-4D23-99CD-C160891E039A}"/>
    <dgm:cxn modelId="{31C8D46E-AF53-41D2-BBE3-ABD7E0C787C4}" type="presOf" srcId="{846226F3-18A5-4A07-ABC3-97419FD37D6E}" destId="{01F4204B-2502-4607-9BCB-B828A811AA7A}" srcOrd="0" destOrd="0" presId="urn:microsoft.com/office/officeart/2005/8/layout/cycle3"/>
    <dgm:cxn modelId="{0F259972-6FBD-42DB-825A-B445A5C17BA9}" srcId="{846226F3-18A5-4A07-ABC3-97419FD37D6E}" destId="{83085F0F-31DD-4938-AC55-C9B58B6FA83D}" srcOrd="0" destOrd="0" parTransId="{C2EE0702-B494-4B10-B42E-B6CE10A43E82}" sibTransId="{CEF9DC76-97AE-479C-A90C-2DE9DF7B7847}"/>
    <dgm:cxn modelId="{F1E71178-59E8-4D0D-A90F-1DDDBB690387}" type="presOf" srcId="{5E78EE90-6DF5-412E-A9F5-957805A87C55}" destId="{921AC54B-4D83-4F56-A06D-A829E810C00E}" srcOrd="0" destOrd="0" presId="urn:microsoft.com/office/officeart/2005/8/layout/cycle3"/>
    <dgm:cxn modelId="{C40E7789-77F9-4878-A937-ADEAF8F94490}" type="presOf" srcId="{CEF9DC76-97AE-479C-A90C-2DE9DF7B7847}" destId="{D91D572B-5922-4A67-9EAE-06559D78394A}" srcOrd="0" destOrd="0" presId="urn:microsoft.com/office/officeart/2005/8/layout/cycle3"/>
    <dgm:cxn modelId="{ADAD248C-3007-4732-91FA-F9DE87F747C8}" srcId="{846226F3-18A5-4A07-ABC3-97419FD37D6E}" destId="{5E78EE90-6DF5-412E-A9F5-957805A87C55}" srcOrd="5" destOrd="0" parTransId="{EF3BF3F3-87C3-4C81-AF64-6384EA845233}" sibTransId="{05AA1630-C4F5-40B2-AA1C-420F3200BA4A}"/>
    <dgm:cxn modelId="{1A206A9E-AA48-44D8-BA18-2212B7892B15}" srcId="{846226F3-18A5-4A07-ABC3-97419FD37D6E}" destId="{71B9D602-3C21-4445-B8BA-CBD1B77032B6}" srcOrd="3" destOrd="0" parTransId="{C8D37C3C-77EC-4A04-A378-A8F04065ACC9}" sibTransId="{8BC6D7AA-D4EC-4860-8A3B-A14043CE9C51}"/>
    <dgm:cxn modelId="{E3A01EA8-475F-4534-B691-03BB3ED9D381}" type="presOf" srcId="{71B9D602-3C21-4445-B8BA-CBD1B77032B6}" destId="{8B096411-3D56-4DA1-BBFF-170BB5EBDDC9}" srcOrd="0" destOrd="0" presId="urn:microsoft.com/office/officeart/2005/8/layout/cycle3"/>
    <dgm:cxn modelId="{71FB64AC-2AB3-4FF4-9DDE-A51BA129D7E4}" type="presOf" srcId="{442AA4A4-EF1E-42D2-AD25-2981C618853A}" destId="{E1086174-31A1-4C67-885B-DE11FCA0658E}" srcOrd="0" destOrd="0" presId="urn:microsoft.com/office/officeart/2005/8/layout/cycle3"/>
    <dgm:cxn modelId="{61C88DB3-0F0A-485F-81BF-DC2E95B8FE35}" srcId="{846226F3-18A5-4A07-ABC3-97419FD37D6E}" destId="{2F6FDE36-0782-419B-9183-6B7212CDB0A5}" srcOrd="4" destOrd="0" parTransId="{C2B1D1BC-F1C7-4D79-A2D6-F7A887C6B7E7}" sibTransId="{9CEBDD31-5B0B-4E8E-93DC-EEF3D0B7F029}"/>
    <dgm:cxn modelId="{DC21A0D6-B3A3-4F03-BB3E-780E9A2E2E67}" type="presOf" srcId="{2F6FDE36-0782-419B-9183-6B7212CDB0A5}" destId="{343EA72A-299D-434E-AD57-C03B559EB66F}" srcOrd="0" destOrd="0" presId="urn:microsoft.com/office/officeart/2005/8/layout/cycle3"/>
    <dgm:cxn modelId="{9E4937FD-E415-49EE-82E7-B5DC6376E323}" srcId="{846226F3-18A5-4A07-ABC3-97419FD37D6E}" destId="{442AA4A4-EF1E-42D2-AD25-2981C618853A}" srcOrd="2" destOrd="0" parTransId="{B91B6D91-F028-4A17-8EE0-6398D5C6B246}" sibTransId="{C9715659-D94D-4786-B987-6325D479585A}"/>
    <dgm:cxn modelId="{A4F939FF-09AE-4956-90E6-B5E22FB31896}" type="presOf" srcId="{83085F0F-31DD-4938-AC55-C9B58B6FA83D}" destId="{917402EB-78DC-4CF9-BF68-93BF185B85A0}" srcOrd="0" destOrd="0" presId="urn:microsoft.com/office/officeart/2005/8/layout/cycle3"/>
    <dgm:cxn modelId="{97C530C6-B76C-4E26-9BF6-FDC82907E675}" type="presParOf" srcId="{01F4204B-2502-4607-9BCB-B828A811AA7A}" destId="{21F493CC-4EC5-4C86-814A-51707F60E571}" srcOrd="0" destOrd="0" presId="urn:microsoft.com/office/officeart/2005/8/layout/cycle3"/>
    <dgm:cxn modelId="{6396B7BA-9A1C-4C6F-81DA-0AE3BB0F4734}" type="presParOf" srcId="{21F493CC-4EC5-4C86-814A-51707F60E571}" destId="{917402EB-78DC-4CF9-BF68-93BF185B85A0}" srcOrd="0" destOrd="0" presId="urn:microsoft.com/office/officeart/2005/8/layout/cycle3"/>
    <dgm:cxn modelId="{4E97EEB6-7A10-4884-8ACD-76AA892E7689}" type="presParOf" srcId="{21F493CC-4EC5-4C86-814A-51707F60E571}" destId="{D91D572B-5922-4A67-9EAE-06559D78394A}" srcOrd="1" destOrd="0" presId="urn:microsoft.com/office/officeart/2005/8/layout/cycle3"/>
    <dgm:cxn modelId="{689CD0D6-9D4F-4579-9789-AEC23CDBD7CD}" type="presParOf" srcId="{21F493CC-4EC5-4C86-814A-51707F60E571}" destId="{13515AF8-B6E2-4DEA-877D-25BF4FF4BAE5}" srcOrd="2" destOrd="0" presId="urn:microsoft.com/office/officeart/2005/8/layout/cycle3"/>
    <dgm:cxn modelId="{F281EEBA-4669-41A3-8136-85EB4BD75502}" type="presParOf" srcId="{21F493CC-4EC5-4C86-814A-51707F60E571}" destId="{E1086174-31A1-4C67-885B-DE11FCA0658E}" srcOrd="3" destOrd="0" presId="urn:microsoft.com/office/officeart/2005/8/layout/cycle3"/>
    <dgm:cxn modelId="{ADFCA992-2958-4D37-B427-4EB8B30FE23B}" type="presParOf" srcId="{21F493CC-4EC5-4C86-814A-51707F60E571}" destId="{8B096411-3D56-4DA1-BBFF-170BB5EBDDC9}" srcOrd="4" destOrd="0" presId="urn:microsoft.com/office/officeart/2005/8/layout/cycle3"/>
    <dgm:cxn modelId="{4E28900F-0F31-48CB-83A5-8117F3512515}" type="presParOf" srcId="{21F493CC-4EC5-4C86-814A-51707F60E571}" destId="{343EA72A-299D-434E-AD57-C03B559EB66F}" srcOrd="5" destOrd="0" presId="urn:microsoft.com/office/officeart/2005/8/layout/cycle3"/>
    <dgm:cxn modelId="{DEACFD93-D380-4E61-A095-4C9194525150}" type="presParOf" srcId="{21F493CC-4EC5-4C86-814A-51707F60E571}" destId="{921AC54B-4D83-4F56-A06D-A829E810C00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3EB8F25-5CDD-463F-96B8-0F78216D8BCF}" type="doc">
      <dgm:prSet loTypeId="urn:microsoft.com/office/officeart/2005/8/layout/process5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pl-PL"/>
        </a:p>
      </dgm:t>
    </dgm:pt>
    <dgm:pt modelId="{43954DEE-B7E7-4D84-A928-BAFE05DBDAA3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zasobów kadrowych i kwalifikacji</a:t>
          </a:r>
        </a:p>
      </dgm:t>
    </dgm:pt>
    <dgm:pt modelId="{89035772-B3EB-4CA0-904A-04A0F86BCFDE}" type="parTrans" cxnId="{D83C3B2D-29B1-4D72-9207-97303FA2F31B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D10253-06BF-4D83-B7C6-3766CC2ECBA0}" type="sibTrans" cxnId="{D83C3B2D-29B1-4D72-9207-97303FA2F31B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54B340-FFF5-46CA-B366-1129CEEDF046}">
      <dgm:prSet custT="1"/>
      <dgm:spPr/>
      <dgm:t>
        <a:bodyPr/>
        <a:lstStyle/>
        <a:p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planu kontroli i formularza protokołu z kontroli</a:t>
          </a:r>
          <a:endParaRPr lang="pl-PL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C792B0-871B-4CD4-BA9D-3C826816446F}" type="parTrans" cxnId="{93D8456A-3B15-470E-B76F-15D124C5F76D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0EE404-5440-4150-8833-F47658A92EBC}" type="sibTrans" cxnId="{93D8456A-3B15-470E-B76F-15D124C5F76D}">
      <dgm:prSet custT="1"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93CA09-008E-456D-997A-02339EE48AF1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Kontrole</a:t>
          </a:r>
        </a:p>
      </dgm:t>
    </dgm:pt>
    <dgm:pt modelId="{01513426-30D2-43CE-8EDF-BF7D86A4D9B9}" type="parTrans" cxnId="{7CB1E44C-9633-4DE3-9ACE-7512396D8D77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F30B06-9FD7-4C6D-9E1B-44D36CD1AC26}" type="sibTrans" cxnId="{7CB1E44C-9633-4DE3-9ACE-7512396D8D77}">
      <dgm:prSet custT="1"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647B8A-6303-496D-89FE-EC515A0F9AB8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Upoważnienie urzędników / Wyznaczenie strażników miejskich lub gminnych</a:t>
          </a:r>
        </a:p>
      </dgm:t>
    </dgm:pt>
    <dgm:pt modelId="{10D23782-BD66-41C5-B21C-8F52A4112599}" type="parTrans" cxnId="{BB1C2A0D-E545-419C-8365-73AF53B44B6B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E2953B-9695-4883-BD48-AFD11FCE8490}" type="sibTrans" cxnId="{BB1C2A0D-E545-419C-8365-73AF53B44B6B}">
      <dgm:prSet custT="1"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6311E9-8F9C-4237-9E70-D5968F4E832F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Szkolenie z obowiązków kontrolnych</a:t>
          </a:r>
          <a:endParaRPr lang="pl-PL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64B0C2-B615-4FC9-B878-3A8224DB978F}" type="parTrans" cxnId="{4055D965-40D3-4BC5-9321-487B1C673E12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61CBB5-AF29-47AE-8D13-BB8DE8F517D1}" type="sibTrans" cxnId="{4055D965-40D3-4BC5-9321-487B1C673E12}">
      <dgm:prSet custT="1"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69F7EF-6321-4FC9-8075-DA0E50AC5405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uchwała antysmogowa</a:t>
          </a:r>
          <a:endParaRPr lang="pl-PL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5841B9-9174-4056-BBA2-CA0A8741E1D6}" type="parTrans" cxnId="{D9AAF668-3E73-43D8-B055-2CE1475483AF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A27DAA-A340-4FA4-9995-161427E4EA29}" type="sibTrans" cxnId="{D9AAF668-3E73-43D8-B055-2CE1475483AF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1897C3-4D8A-4AD3-B6D2-1C1CD5302EAE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zakaz spalania odpadów</a:t>
          </a:r>
          <a:endParaRPr lang="pl-PL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2B52B4-DDBD-4266-8BFB-DCD0B997F893}" type="parTrans" cxnId="{59F5B454-DD5A-4053-B5DA-0514DE50F1A8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31B695-5811-48D8-A886-03FE347934DE}" type="sibTrans" cxnId="{59F5B454-DD5A-4053-B5DA-0514DE50F1A8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B339B9-640A-4AAC-9192-2B8ACC1E4399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zakaz spalania pozostałości roślinnych</a:t>
          </a:r>
          <a:endParaRPr lang="pl-PL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1402A2-4E22-4E68-BD01-9B1F4AA9B287}" type="parTrans" cxnId="{191B2A7A-56B2-4D16-8711-5AA466AE34A1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55E7D8-D3C7-48E8-89C3-7C002DFEF01A}" type="sibTrans" cxnId="{191B2A7A-56B2-4D16-8711-5AA466AE34A1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368A15-1D8C-46B4-8BF8-28D04CBC01EF}">
      <dgm:prSet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procedury reakcji na zgłoszenie</a:t>
          </a:r>
        </a:p>
      </dgm:t>
    </dgm:pt>
    <dgm:pt modelId="{A010A30C-8B03-4275-8E28-9D89AD3A32F7}" type="parTrans" cxnId="{5DC86221-CF3A-4482-B666-7B818E7D6A1C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38B8FE-DFAC-42C5-955E-21B0ADA5EBD9}" type="sibTrans" cxnId="{5DC86221-CF3A-4482-B666-7B818E7D6A1C}">
      <dgm:prSet custT="1"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368812-6178-455F-95F2-F51ECE34BC15}">
      <dgm:prSet custT="1"/>
      <dgm:spPr/>
      <dgm:t>
        <a:bodyPr/>
        <a:lstStyle/>
        <a:p>
          <a:r>
            <a:rPr lang="pl-PL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wskaźników z POP</a:t>
          </a:r>
          <a:endParaRPr lang="pl-PL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ED5549-476C-4D30-8F25-055C3AB975CA}" type="parTrans" cxnId="{FCE54368-B780-45E5-B8A6-17022C0DCB68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D32DE0-9908-4004-8E2F-F88D5C6C5683}" type="sibTrans" cxnId="{FCE54368-B780-45E5-B8A6-17022C0DCB68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B41544-288C-49E1-BFE8-52E81E3A5279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łączenie kontroli z np. przeglądem kominiarskim, inwentaryzacją, edukacją ekologiczną</a:t>
          </a:r>
        </a:p>
      </dgm:t>
    </dgm:pt>
    <dgm:pt modelId="{EE776B94-29F1-47B3-9191-E26E715C50FC}" type="parTrans" cxnId="{0E423D94-0F92-4C4A-AC80-B9CE7FB6C69E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F0B76E-607D-47D8-9873-9E688EA174A1}" type="sibTrans" cxnId="{0E423D94-0F92-4C4A-AC80-B9CE7FB6C69E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34079A-04D9-4D5F-81D9-0F42881F1995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 koniec każdego roku - podsumowanie realizacji planu kontroli</a:t>
          </a:r>
        </a:p>
      </dgm:t>
    </dgm:pt>
    <dgm:pt modelId="{218B513A-AADA-419B-B7F9-B0656F4AE03A}" type="parTrans" cxnId="{AAAC67B1-8A17-403F-8BBF-98C630930539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A5E129-95BF-4CA8-A096-A64B6B7C5215}" type="sibTrans" cxnId="{AAAC67B1-8A17-403F-8BBF-98C630930539}">
      <dgm:prSet custT="1"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4E481D-60E6-46EE-B215-D58CFA87DF77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stycznia każdego roku</a:t>
          </a:r>
        </a:p>
      </dgm:t>
    </dgm:pt>
    <dgm:pt modelId="{9862DAE7-8AFB-44A3-9581-170AD8684060}" type="parTrans" cxnId="{28963096-B6F0-4A92-B757-B98310ACA9A7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500AA4-DBC0-4905-B75A-657EA56EC06A}" type="sibTrans" cxnId="{28963096-B6F0-4A92-B757-B98310ACA9A7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749882-7564-4F20-BE38-46FB597D55B7}">
      <dgm:prSet custT="1"/>
      <dgm:spPr/>
      <dgm:t>
        <a:bodyPr/>
        <a:lstStyle/>
        <a:p>
          <a:pPr>
            <a:buFont typeface="+mj-lt"/>
            <a:buNone/>
          </a:pPr>
          <a:r>
            <a:rPr lang="pl-PL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termin przekazania sprawozdania z  kontroli Zarządowi Województwa Mazowieckiego</a:t>
          </a:r>
        </a:p>
      </dgm:t>
    </dgm:pt>
    <dgm:pt modelId="{A1C3B4E8-D3B1-4E10-B2E9-8D8B39C90EEE}" type="parTrans" cxnId="{4286EE84-59C8-489B-B289-1E031C395986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749CE8-D1D0-4842-A4E8-3A560CEE7D9C}" type="sibTrans" cxnId="{4286EE84-59C8-489B-B289-1E031C395986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0091D8-8FCE-4E2D-928E-5F3C37245A30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średni czas reakcji na zgłoszenie - nie więcej niż 12 godzin </a:t>
          </a:r>
        </a:p>
      </dgm:t>
    </dgm:pt>
    <dgm:pt modelId="{91B4FA37-9CA6-46DA-9057-A326EED4333E}" type="sibTrans" cxnId="{FCF35089-8093-4C28-973E-29E11FBFFB5B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92015D-4549-44AD-B4CD-696ACC473E34}" type="parTrans" cxnId="{FCF35089-8093-4C28-973E-29E11FBFFB5B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014908-AE20-41B8-8E81-7EF191645283}" type="pres">
      <dgm:prSet presAssocID="{13EB8F25-5CDD-463F-96B8-0F78216D8BCF}" presName="diagram" presStyleCnt="0">
        <dgm:presLayoutVars>
          <dgm:dir/>
          <dgm:resizeHandles val="exact"/>
        </dgm:presLayoutVars>
      </dgm:prSet>
      <dgm:spPr/>
    </dgm:pt>
    <dgm:pt modelId="{CF05F514-34C2-4230-BB0A-45C230CDB6C6}" type="pres">
      <dgm:prSet presAssocID="{43954DEE-B7E7-4D84-A928-BAFE05DBDAA3}" presName="node" presStyleLbl="node1" presStyleIdx="0" presStyleCnt="8" custScaleX="159720" custScaleY="200074" custLinFactNeighborX="-373" custLinFactNeighborY="-135">
        <dgm:presLayoutVars>
          <dgm:bulletEnabled val="1"/>
        </dgm:presLayoutVars>
      </dgm:prSet>
      <dgm:spPr/>
    </dgm:pt>
    <dgm:pt modelId="{E7499E43-1EAE-4C8D-8C44-3F5AA2DF938A}" type="pres">
      <dgm:prSet presAssocID="{ACD10253-06BF-4D83-B7C6-3766CC2ECBA0}" presName="sibTrans" presStyleLbl="sibTrans2D1" presStyleIdx="0" presStyleCnt="7"/>
      <dgm:spPr/>
    </dgm:pt>
    <dgm:pt modelId="{1E2A26CF-CA30-401A-9313-0277F9044B85}" type="pres">
      <dgm:prSet presAssocID="{ACD10253-06BF-4D83-B7C6-3766CC2ECBA0}" presName="connectorText" presStyleLbl="sibTrans2D1" presStyleIdx="0" presStyleCnt="7"/>
      <dgm:spPr/>
    </dgm:pt>
    <dgm:pt modelId="{BC23F063-20D2-4619-AF4C-D2987620E510}" type="pres">
      <dgm:prSet presAssocID="{AC647B8A-6303-496D-89FE-EC515A0F9AB8}" presName="node" presStyleLbl="node1" presStyleIdx="1" presStyleCnt="8" custScaleX="159720" custScaleY="206580" custLinFactNeighborX="-373" custLinFactNeighborY="-135">
        <dgm:presLayoutVars>
          <dgm:bulletEnabled val="1"/>
        </dgm:presLayoutVars>
      </dgm:prSet>
      <dgm:spPr/>
    </dgm:pt>
    <dgm:pt modelId="{08DC5974-DA6F-4FC5-A154-13A1F6EBAA52}" type="pres">
      <dgm:prSet presAssocID="{60E2953B-9695-4883-BD48-AFD11FCE8490}" presName="sibTrans" presStyleLbl="sibTrans2D1" presStyleIdx="1" presStyleCnt="7"/>
      <dgm:spPr/>
    </dgm:pt>
    <dgm:pt modelId="{546F2EEC-28EE-43FC-AE16-6075A4FBCDE0}" type="pres">
      <dgm:prSet presAssocID="{60E2953B-9695-4883-BD48-AFD11FCE8490}" presName="connectorText" presStyleLbl="sibTrans2D1" presStyleIdx="1" presStyleCnt="7"/>
      <dgm:spPr/>
    </dgm:pt>
    <dgm:pt modelId="{A5832DF8-9655-4144-871D-3B221C8891A5}" type="pres">
      <dgm:prSet presAssocID="{8F6311E9-8F9C-4237-9E70-D5968F4E832F}" presName="node" presStyleLbl="node1" presStyleIdx="2" presStyleCnt="8" custScaleX="159720" custScaleY="206580">
        <dgm:presLayoutVars>
          <dgm:bulletEnabled val="1"/>
        </dgm:presLayoutVars>
      </dgm:prSet>
      <dgm:spPr/>
    </dgm:pt>
    <dgm:pt modelId="{99565D2C-6912-471A-817E-CF937501ECEB}" type="pres">
      <dgm:prSet presAssocID="{C261CBB5-AF29-47AE-8D13-BB8DE8F517D1}" presName="sibTrans" presStyleLbl="sibTrans2D1" presStyleIdx="2" presStyleCnt="7"/>
      <dgm:spPr/>
    </dgm:pt>
    <dgm:pt modelId="{F1C1E99F-AC0B-4D69-8398-E1DF026DA690}" type="pres">
      <dgm:prSet presAssocID="{C261CBB5-AF29-47AE-8D13-BB8DE8F517D1}" presName="connectorText" presStyleLbl="sibTrans2D1" presStyleIdx="2" presStyleCnt="7"/>
      <dgm:spPr/>
    </dgm:pt>
    <dgm:pt modelId="{F669AFD0-190F-4059-9DBB-ED4A0B2EE1DA}" type="pres">
      <dgm:prSet presAssocID="{2954B340-FFF5-46CA-B366-1129CEEDF046}" presName="node" presStyleLbl="node1" presStyleIdx="3" presStyleCnt="8" custScaleX="159720" custScaleY="206580" custLinFactNeighborX="-373" custLinFactNeighborY="-135">
        <dgm:presLayoutVars>
          <dgm:bulletEnabled val="1"/>
        </dgm:presLayoutVars>
      </dgm:prSet>
      <dgm:spPr/>
    </dgm:pt>
    <dgm:pt modelId="{D971E188-AD00-4150-B15A-4D694F8709FC}" type="pres">
      <dgm:prSet presAssocID="{F90EE404-5440-4150-8833-F47658A92EBC}" presName="sibTrans" presStyleLbl="sibTrans2D1" presStyleIdx="3" presStyleCnt="7"/>
      <dgm:spPr/>
    </dgm:pt>
    <dgm:pt modelId="{31F9596F-0F4A-4D75-AC8B-DFB91E74F51F}" type="pres">
      <dgm:prSet presAssocID="{F90EE404-5440-4150-8833-F47658A92EBC}" presName="connectorText" presStyleLbl="sibTrans2D1" presStyleIdx="3" presStyleCnt="7"/>
      <dgm:spPr/>
    </dgm:pt>
    <dgm:pt modelId="{C48150E5-FBC8-472A-8D7D-4F6458B0BF20}" type="pres">
      <dgm:prSet presAssocID="{01368A15-1D8C-46B4-8BF8-28D04CBC01EF}" presName="node" presStyleLbl="node1" presStyleIdx="4" presStyleCnt="8" custScaleX="159720" custScaleY="206580" custLinFactNeighborX="-373" custLinFactNeighborY="-135">
        <dgm:presLayoutVars>
          <dgm:bulletEnabled val="1"/>
        </dgm:presLayoutVars>
      </dgm:prSet>
      <dgm:spPr/>
    </dgm:pt>
    <dgm:pt modelId="{F170E2C5-8B68-42E1-AFA1-A49B3FD3B4E3}" type="pres">
      <dgm:prSet presAssocID="{4138B8FE-DFAC-42C5-955E-21B0ADA5EBD9}" presName="sibTrans" presStyleLbl="sibTrans2D1" presStyleIdx="4" presStyleCnt="7"/>
      <dgm:spPr/>
    </dgm:pt>
    <dgm:pt modelId="{1BFD1196-11D2-4372-B983-279EBA7BDF26}" type="pres">
      <dgm:prSet presAssocID="{4138B8FE-DFAC-42C5-955E-21B0ADA5EBD9}" presName="connectorText" presStyleLbl="sibTrans2D1" presStyleIdx="4" presStyleCnt="7"/>
      <dgm:spPr/>
    </dgm:pt>
    <dgm:pt modelId="{710EF01D-24CC-4ECE-8879-00080398245F}" type="pres">
      <dgm:prSet presAssocID="{8693CA09-008E-456D-997A-02339EE48AF1}" presName="node" presStyleLbl="node1" presStyleIdx="5" presStyleCnt="8" custScaleX="159720" custScaleY="206580" custLinFactNeighborX="-825" custLinFactNeighborY="-135">
        <dgm:presLayoutVars>
          <dgm:bulletEnabled val="1"/>
        </dgm:presLayoutVars>
      </dgm:prSet>
      <dgm:spPr/>
    </dgm:pt>
    <dgm:pt modelId="{861FB66E-B2D2-47ED-9EA1-71D73B0E0F4E}" type="pres">
      <dgm:prSet presAssocID="{D4F30B06-9FD7-4C6D-9E1B-44D36CD1AC26}" presName="sibTrans" presStyleLbl="sibTrans2D1" presStyleIdx="5" presStyleCnt="7"/>
      <dgm:spPr/>
    </dgm:pt>
    <dgm:pt modelId="{9169E079-28A7-4274-973F-A326B1B45DE2}" type="pres">
      <dgm:prSet presAssocID="{D4F30B06-9FD7-4C6D-9E1B-44D36CD1AC26}" presName="connectorText" presStyleLbl="sibTrans2D1" presStyleIdx="5" presStyleCnt="7"/>
      <dgm:spPr/>
    </dgm:pt>
    <dgm:pt modelId="{B986364F-0AAD-44BF-8D01-4B8A6FC25516}" type="pres">
      <dgm:prSet presAssocID="{7234079A-04D9-4D5F-81D9-0F42881F1995}" presName="node" presStyleLbl="node1" presStyleIdx="6" presStyleCnt="8" custScaleX="159720" custScaleY="206580" custLinFactNeighborX="-373" custLinFactNeighborY="-135">
        <dgm:presLayoutVars>
          <dgm:bulletEnabled val="1"/>
        </dgm:presLayoutVars>
      </dgm:prSet>
      <dgm:spPr/>
    </dgm:pt>
    <dgm:pt modelId="{7930A153-69F9-40EC-9C77-7A2B8654FAE4}" type="pres">
      <dgm:prSet presAssocID="{DDA5E129-95BF-4CA8-A096-A64B6B7C5215}" presName="sibTrans" presStyleLbl="sibTrans2D1" presStyleIdx="6" presStyleCnt="7"/>
      <dgm:spPr/>
    </dgm:pt>
    <dgm:pt modelId="{583685F3-D1AC-4122-9D19-5900212F55A2}" type="pres">
      <dgm:prSet presAssocID="{DDA5E129-95BF-4CA8-A096-A64B6B7C5215}" presName="connectorText" presStyleLbl="sibTrans2D1" presStyleIdx="6" presStyleCnt="7"/>
      <dgm:spPr/>
    </dgm:pt>
    <dgm:pt modelId="{E184EF4C-60EA-4674-A164-A8DC7D60085D}" type="pres">
      <dgm:prSet presAssocID="{E94E481D-60E6-46EE-B215-D58CFA87DF77}" presName="node" presStyleLbl="node1" presStyleIdx="7" presStyleCnt="8" custScaleX="159720" custScaleY="206580" custLinFactNeighborX="-373" custLinFactNeighborY="-135">
        <dgm:presLayoutVars>
          <dgm:bulletEnabled val="1"/>
        </dgm:presLayoutVars>
      </dgm:prSet>
      <dgm:spPr/>
    </dgm:pt>
  </dgm:ptLst>
  <dgm:cxnLst>
    <dgm:cxn modelId="{2C062607-9395-4B13-BD83-5CE809E1380F}" type="presOf" srcId="{4E0091D8-8FCE-4E2D-928E-5F3C37245A30}" destId="{C48150E5-FBC8-472A-8D7D-4F6458B0BF20}" srcOrd="0" destOrd="1" presId="urn:microsoft.com/office/officeart/2005/8/layout/process5"/>
    <dgm:cxn modelId="{3636E00A-971D-4691-AF9F-474E38092BFC}" type="presOf" srcId="{60E2953B-9695-4883-BD48-AFD11FCE8490}" destId="{546F2EEC-28EE-43FC-AE16-6075A4FBCDE0}" srcOrd="1" destOrd="0" presId="urn:microsoft.com/office/officeart/2005/8/layout/process5"/>
    <dgm:cxn modelId="{B50A5F0B-38FB-47FB-990F-D1630D64838C}" type="presOf" srcId="{F90EE404-5440-4150-8833-F47658A92EBC}" destId="{D971E188-AD00-4150-B15A-4D694F8709FC}" srcOrd="0" destOrd="0" presId="urn:microsoft.com/office/officeart/2005/8/layout/process5"/>
    <dgm:cxn modelId="{BB1C2A0D-E545-419C-8365-73AF53B44B6B}" srcId="{13EB8F25-5CDD-463F-96B8-0F78216D8BCF}" destId="{AC647B8A-6303-496D-89FE-EC515A0F9AB8}" srcOrd="1" destOrd="0" parTransId="{10D23782-BD66-41C5-B21C-8F52A4112599}" sibTransId="{60E2953B-9695-4883-BD48-AFD11FCE8490}"/>
    <dgm:cxn modelId="{8CB03212-36BB-43F1-8AC7-A08A353A1199}" type="presOf" srcId="{A5B339B9-640A-4AAC-9192-2B8ACC1E4399}" destId="{A5832DF8-9655-4144-871D-3B221C8891A5}" srcOrd="0" destOrd="3" presId="urn:microsoft.com/office/officeart/2005/8/layout/process5"/>
    <dgm:cxn modelId="{C2889E1C-F489-4678-802B-B1AD35AE7C7D}" type="presOf" srcId="{ACD10253-06BF-4D83-B7C6-3766CC2ECBA0}" destId="{E7499E43-1EAE-4C8D-8C44-3F5AA2DF938A}" srcOrd="0" destOrd="0" presId="urn:microsoft.com/office/officeart/2005/8/layout/process5"/>
    <dgm:cxn modelId="{1CD5521E-90E5-4E50-87A9-F43BC6C98077}" type="presOf" srcId="{D3749882-7564-4F20-BE38-46FB597D55B7}" destId="{E184EF4C-60EA-4674-A164-A8DC7D60085D}" srcOrd="0" destOrd="1" presId="urn:microsoft.com/office/officeart/2005/8/layout/process5"/>
    <dgm:cxn modelId="{5DC86221-CF3A-4482-B666-7B818E7D6A1C}" srcId="{13EB8F25-5CDD-463F-96B8-0F78216D8BCF}" destId="{01368A15-1D8C-46B4-8BF8-28D04CBC01EF}" srcOrd="4" destOrd="0" parTransId="{A010A30C-8B03-4275-8E28-9D89AD3A32F7}" sibTransId="{4138B8FE-DFAC-42C5-955E-21B0ADA5EBD9}"/>
    <dgm:cxn modelId="{4E8F462C-43B6-40DE-A0FC-8A9F8257BB2A}" type="presOf" srcId="{2F1897C3-4D8A-4AD3-B6D2-1C1CD5302EAE}" destId="{A5832DF8-9655-4144-871D-3B221C8891A5}" srcOrd="0" destOrd="2" presId="urn:microsoft.com/office/officeart/2005/8/layout/process5"/>
    <dgm:cxn modelId="{D83C3B2D-29B1-4D72-9207-97303FA2F31B}" srcId="{13EB8F25-5CDD-463F-96B8-0F78216D8BCF}" destId="{43954DEE-B7E7-4D84-A928-BAFE05DBDAA3}" srcOrd="0" destOrd="0" parTransId="{89035772-B3EB-4CA0-904A-04A0F86BCFDE}" sibTransId="{ACD10253-06BF-4D83-B7C6-3766CC2ECBA0}"/>
    <dgm:cxn modelId="{41512B3F-1ACD-4CFE-A84C-3151E32CD1AA}" type="presOf" srcId="{B5368812-6178-455F-95F2-F51ECE34BC15}" destId="{F669AFD0-190F-4059-9DBB-ED4A0B2EE1DA}" srcOrd="0" destOrd="1" presId="urn:microsoft.com/office/officeart/2005/8/layout/process5"/>
    <dgm:cxn modelId="{BDDA105D-2AA2-4280-87AA-A1CD116D5545}" type="presOf" srcId="{4138B8FE-DFAC-42C5-955E-21B0ADA5EBD9}" destId="{1BFD1196-11D2-4372-B983-279EBA7BDF26}" srcOrd="1" destOrd="0" presId="urn:microsoft.com/office/officeart/2005/8/layout/process5"/>
    <dgm:cxn modelId="{E8F2575E-C3E3-4ED2-990A-1139AEF3A982}" type="presOf" srcId="{D4F30B06-9FD7-4C6D-9E1B-44D36CD1AC26}" destId="{861FB66E-B2D2-47ED-9EA1-71D73B0E0F4E}" srcOrd="0" destOrd="0" presId="urn:microsoft.com/office/officeart/2005/8/layout/process5"/>
    <dgm:cxn modelId="{2FC07444-2F63-4933-A222-103958E3EB07}" type="presOf" srcId="{7234079A-04D9-4D5F-81D9-0F42881F1995}" destId="{B986364F-0AAD-44BF-8D01-4B8A6FC25516}" srcOrd="0" destOrd="0" presId="urn:microsoft.com/office/officeart/2005/8/layout/process5"/>
    <dgm:cxn modelId="{4055D965-40D3-4BC5-9321-487B1C673E12}" srcId="{13EB8F25-5CDD-463F-96B8-0F78216D8BCF}" destId="{8F6311E9-8F9C-4237-9E70-D5968F4E832F}" srcOrd="2" destOrd="0" parTransId="{C064B0C2-B615-4FC9-B878-3A8224DB978F}" sibTransId="{C261CBB5-AF29-47AE-8D13-BB8DE8F517D1}"/>
    <dgm:cxn modelId="{F0714947-0851-4101-9D6C-D683750CEB4C}" type="presOf" srcId="{D4F30B06-9FD7-4C6D-9E1B-44D36CD1AC26}" destId="{9169E079-28A7-4274-973F-A326B1B45DE2}" srcOrd="1" destOrd="0" presId="urn:microsoft.com/office/officeart/2005/8/layout/process5"/>
    <dgm:cxn modelId="{74B56D47-2D39-4CCF-A33B-F9C94A363328}" type="presOf" srcId="{DDA5E129-95BF-4CA8-A096-A64B6B7C5215}" destId="{7930A153-69F9-40EC-9C77-7A2B8654FAE4}" srcOrd="0" destOrd="0" presId="urn:microsoft.com/office/officeart/2005/8/layout/process5"/>
    <dgm:cxn modelId="{FCE54368-B780-45E5-B8A6-17022C0DCB68}" srcId="{2954B340-FFF5-46CA-B366-1129CEEDF046}" destId="{B5368812-6178-455F-95F2-F51ECE34BC15}" srcOrd="0" destOrd="0" parTransId="{2FED5549-476C-4D30-8F25-055C3AB975CA}" sibTransId="{3DD32DE0-9908-4004-8E2F-F88D5C6C5683}"/>
    <dgm:cxn modelId="{1DA97468-95CD-4360-BCE8-99CED2F824D5}" type="presOf" srcId="{C261CBB5-AF29-47AE-8D13-BB8DE8F517D1}" destId="{F1C1E99F-AC0B-4D69-8398-E1DF026DA690}" srcOrd="1" destOrd="0" presId="urn:microsoft.com/office/officeart/2005/8/layout/process5"/>
    <dgm:cxn modelId="{D9AAF668-3E73-43D8-B055-2CE1475483AF}" srcId="{8F6311E9-8F9C-4237-9E70-D5968F4E832F}" destId="{8F69F7EF-6321-4FC9-8075-DA0E50AC5405}" srcOrd="0" destOrd="0" parTransId="{EF5841B9-9174-4056-BBA2-CA0A8741E1D6}" sibTransId="{A6A27DAA-A340-4FA4-9995-161427E4EA29}"/>
    <dgm:cxn modelId="{93D8456A-3B15-470E-B76F-15D124C5F76D}" srcId="{13EB8F25-5CDD-463F-96B8-0F78216D8BCF}" destId="{2954B340-FFF5-46CA-B366-1129CEEDF046}" srcOrd="3" destOrd="0" parTransId="{15C792B0-871B-4CD4-BA9D-3C826816446F}" sibTransId="{F90EE404-5440-4150-8833-F47658A92EBC}"/>
    <dgm:cxn modelId="{4DBA556A-EDE8-4365-8F2E-9D8BF3287389}" type="presOf" srcId="{DDA5E129-95BF-4CA8-A096-A64B6B7C5215}" destId="{583685F3-D1AC-4122-9D19-5900212F55A2}" srcOrd="1" destOrd="0" presId="urn:microsoft.com/office/officeart/2005/8/layout/process5"/>
    <dgm:cxn modelId="{7CB1E44C-9633-4DE3-9ACE-7512396D8D77}" srcId="{13EB8F25-5CDD-463F-96B8-0F78216D8BCF}" destId="{8693CA09-008E-456D-997A-02339EE48AF1}" srcOrd="5" destOrd="0" parTransId="{01513426-30D2-43CE-8EDF-BF7D86A4D9B9}" sibTransId="{D4F30B06-9FD7-4C6D-9E1B-44D36CD1AC26}"/>
    <dgm:cxn modelId="{32049C70-B9AD-4B51-90C9-525E8E5F0833}" type="presOf" srcId="{60E2953B-9695-4883-BD48-AFD11FCE8490}" destId="{08DC5974-DA6F-4FC5-A154-13A1F6EBAA52}" srcOrd="0" destOrd="0" presId="urn:microsoft.com/office/officeart/2005/8/layout/process5"/>
    <dgm:cxn modelId="{3C238473-12F9-4358-8D45-1BDA9FABD150}" type="presOf" srcId="{8F6311E9-8F9C-4237-9E70-D5968F4E832F}" destId="{A5832DF8-9655-4144-871D-3B221C8891A5}" srcOrd="0" destOrd="0" presId="urn:microsoft.com/office/officeart/2005/8/layout/process5"/>
    <dgm:cxn modelId="{59F5B454-DD5A-4053-B5DA-0514DE50F1A8}" srcId="{8F6311E9-8F9C-4237-9E70-D5968F4E832F}" destId="{2F1897C3-4D8A-4AD3-B6D2-1C1CD5302EAE}" srcOrd="1" destOrd="0" parTransId="{6B2B52B4-DDBD-4266-8BFB-DCD0B997F893}" sibTransId="{3B31B695-5811-48D8-A886-03FE347934DE}"/>
    <dgm:cxn modelId="{0A371077-6997-441E-ABD6-A79E19C3899C}" type="presOf" srcId="{ACD10253-06BF-4D83-B7C6-3766CC2ECBA0}" destId="{1E2A26CF-CA30-401A-9313-0277F9044B85}" srcOrd="1" destOrd="0" presId="urn:microsoft.com/office/officeart/2005/8/layout/process5"/>
    <dgm:cxn modelId="{B1A67257-5212-470D-AACF-DF687793140E}" type="presOf" srcId="{AC647B8A-6303-496D-89FE-EC515A0F9AB8}" destId="{BC23F063-20D2-4619-AF4C-D2987620E510}" srcOrd="0" destOrd="0" presId="urn:microsoft.com/office/officeart/2005/8/layout/process5"/>
    <dgm:cxn modelId="{191B2A7A-56B2-4D16-8711-5AA466AE34A1}" srcId="{8F6311E9-8F9C-4237-9E70-D5968F4E832F}" destId="{A5B339B9-640A-4AAC-9192-2B8ACC1E4399}" srcOrd="2" destOrd="0" parTransId="{061402A2-4E22-4E68-BD01-9B1F4AA9B287}" sibTransId="{ED55E7D8-D3C7-48E8-89C3-7C002DFEF01A}"/>
    <dgm:cxn modelId="{64CFB77D-D7D6-45DD-A5F4-F1E3483D4923}" type="presOf" srcId="{43954DEE-B7E7-4D84-A928-BAFE05DBDAA3}" destId="{CF05F514-34C2-4230-BB0A-45C230CDB6C6}" srcOrd="0" destOrd="0" presId="urn:microsoft.com/office/officeart/2005/8/layout/process5"/>
    <dgm:cxn modelId="{FB0C4881-F445-4CE1-891E-A8574C74DA30}" type="presOf" srcId="{2954B340-FFF5-46CA-B366-1129CEEDF046}" destId="{F669AFD0-190F-4059-9DBB-ED4A0B2EE1DA}" srcOrd="0" destOrd="0" presId="urn:microsoft.com/office/officeart/2005/8/layout/process5"/>
    <dgm:cxn modelId="{4286EE84-59C8-489B-B289-1E031C395986}" srcId="{E94E481D-60E6-46EE-B215-D58CFA87DF77}" destId="{D3749882-7564-4F20-BE38-46FB597D55B7}" srcOrd="0" destOrd="0" parTransId="{A1C3B4E8-D3B1-4E10-B2E9-8D8B39C90EEE}" sibTransId="{A3749CE8-D1D0-4842-A4E8-3A560CEE7D9C}"/>
    <dgm:cxn modelId="{FCF35089-8093-4C28-973E-29E11FBFFB5B}" srcId="{01368A15-1D8C-46B4-8BF8-28D04CBC01EF}" destId="{4E0091D8-8FCE-4E2D-928E-5F3C37245A30}" srcOrd="0" destOrd="0" parTransId="{9592015D-4549-44AD-B4CD-696ACC473E34}" sibTransId="{91B4FA37-9CA6-46DA-9057-A326EED4333E}"/>
    <dgm:cxn modelId="{0E423D94-0F92-4C4A-AC80-B9CE7FB6C69E}" srcId="{2954B340-FFF5-46CA-B366-1129CEEDF046}" destId="{4AB41544-288C-49E1-BFE8-52E81E3A5279}" srcOrd="1" destOrd="0" parTransId="{EE776B94-29F1-47B3-9191-E26E715C50FC}" sibTransId="{E7F0B76E-607D-47D8-9873-9E688EA174A1}"/>
    <dgm:cxn modelId="{28963096-B6F0-4A92-B757-B98310ACA9A7}" srcId="{13EB8F25-5CDD-463F-96B8-0F78216D8BCF}" destId="{E94E481D-60E6-46EE-B215-D58CFA87DF77}" srcOrd="7" destOrd="0" parTransId="{9862DAE7-8AFB-44A3-9581-170AD8684060}" sibTransId="{DC500AA4-DBC0-4905-B75A-657EA56EC06A}"/>
    <dgm:cxn modelId="{BD265498-BF28-4A7B-9FE0-3AA16F739D6A}" type="presOf" srcId="{4AB41544-288C-49E1-BFE8-52E81E3A5279}" destId="{F669AFD0-190F-4059-9DBB-ED4A0B2EE1DA}" srcOrd="0" destOrd="2" presId="urn:microsoft.com/office/officeart/2005/8/layout/process5"/>
    <dgm:cxn modelId="{7D94C09F-D3F4-4DC2-8C66-431E3E2BC4C4}" type="presOf" srcId="{8693CA09-008E-456D-997A-02339EE48AF1}" destId="{710EF01D-24CC-4ECE-8879-00080398245F}" srcOrd="0" destOrd="0" presId="urn:microsoft.com/office/officeart/2005/8/layout/process5"/>
    <dgm:cxn modelId="{5C04B2A0-D5FA-4EFA-80BE-0C0A71EC3316}" type="presOf" srcId="{C261CBB5-AF29-47AE-8D13-BB8DE8F517D1}" destId="{99565D2C-6912-471A-817E-CF937501ECEB}" srcOrd="0" destOrd="0" presId="urn:microsoft.com/office/officeart/2005/8/layout/process5"/>
    <dgm:cxn modelId="{C72313AB-ED96-433C-9C5A-F26FCBA9DD1A}" type="presOf" srcId="{F90EE404-5440-4150-8833-F47658A92EBC}" destId="{31F9596F-0F4A-4D75-AC8B-DFB91E74F51F}" srcOrd="1" destOrd="0" presId="urn:microsoft.com/office/officeart/2005/8/layout/process5"/>
    <dgm:cxn modelId="{247B30AF-3A47-4634-9D6F-C556E61D794C}" type="presOf" srcId="{8F69F7EF-6321-4FC9-8075-DA0E50AC5405}" destId="{A5832DF8-9655-4144-871D-3B221C8891A5}" srcOrd="0" destOrd="1" presId="urn:microsoft.com/office/officeart/2005/8/layout/process5"/>
    <dgm:cxn modelId="{AAAC67B1-8A17-403F-8BBF-98C630930539}" srcId="{13EB8F25-5CDD-463F-96B8-0F78216D8BCF}" destId="{7234079A-04D9-4D5F-81D9-0F42881F1995}" srcOrd="6" destOrd="0" parTransId="{218B513A-AADA-419B-B7F9-B0656F4AE03A}" sibTransId="{DDA5E129-95BF-4CA8-A096-A64B6B7C5215}"/>
    <dgm:cxn modelId="{91D037B7-CA0E-49E4-BA5C-7D8CEB759B59}" type="presOf" srcId="{01368A15-1D8C-46B4-8BF8-28D04CBC01EF}" destId="{C48150E5-FBC8-472A-8D7D-4F6458B0BF20}" srcOrd="0" destOrd="0" presId="urn:microsoft.com/office/officeart/2005/8/layout/process5"/>
    <dgm:cxn modelId="{0F5388BA-DE2C-4AD3-9618-9DC825FC49CC}" type="presOf" srcId="{E94E481D-60E6-46EE-B215-D58CFA87DF77}" destId="{E184EF4C-60EA-4674-A164-A8DC7D60085D}" srcOrd="0" destOrd="0" presId="urn:microsoft.com/office/officeart/2005/8/layout/process5"/>
    <dgm:cxn modelId="{200551C3-1081-4EA0-BD84-32C423F2F18E}" type="presOf" srcId="{4138B8FE-DFAC-42C5-955E-21B0ADA5EBD9}" destId="{F170E2C5-8B68-42E1-AFA1-A49B3FD3B4E3}" srcOrd="0" destOrd="0" presId="urn:microsoft.com/office/officeart/2005/8/layout/process5"/>
    <dgm:cxn modelId="{4CE61BE9-2FC7-4C88-82AD-B09B2D16C292}" type="presOf" srcId="{13EB8F25-5CDD-463F-96B8-0F78216D8BCF}" destId="{CF014908-AE20-41B8-8E81-7EF191645283}" srcOrd="0" destOrd="0" presId="urn:microsoft.com/office/officeart/2005/8/layout/process5"/>
    <dgm:cxn modelId="{428A99E1-EA68-4F50-86DD-9963EC5FB749}" type="presParOf" srcId="{CF014908-AE20-41B8-8E81-7EF191645283}" destId="{CF05F514-34C2-4230-BB0A-45C230CDB6C6}" srcOrd="0" destOrd="0" presId="urn:microsoft.com/office/officeart/2005/8/layout/process5"/>
    <dgm:cxn modelId="{C0577947-89C6-4D3A-8422-0629A7F562A4}" type="presParOf" srcId="{CF014908-AE20-41B8-8E81-7EF191645283}" destId="{E7499E43-1EAE-4C8D-8C44-3F5AA2DF938A}" srcOrd="1" destOrd="0" presId="urn:microsoft.com/office/officeart/2005/8/layout/process5"/>
    <dgm:cxn modelId="{A5256C45-1188-4E64-A35E-6C6511DB0447}" type="presParOf" srcId="{E7499E43-1EAE-4C8D-8C44-3F5AA2DF938A}" destId="{1E2A26CF-CA30-401A-9313-0277F9044B85}" srcOrd="0" destOrd="0" presId="urn:microsoft.com/office/officeart/2005/8/layout/process5"/>
    <dgm:cxn modelId="{CE998438-CD35-47E4-976C-9CD4C42CB4E0}" type="presParOf" srcId="{CF014908-AE20-41B8-8E81-7EF191645283}" destId="{BC23F063-20D2-4619-AF4C-D2987620E510}" srcOrd="2" destOrd="0" presId="urn:microsoft.com/office/officeart/2005/8/layout/process5"/>
    <dgm:cxn modelId="{690613FC-B32D-477C-8198-21B98BE6B057}" type="presParOf" srcId="{CF014908-AE20-41B8-8E81-7EF191645283}" destId="{08DC5974-DA6F-4FC5-A154-13A1F6EBAA52}" srcOrd="3" destOrd="0" presId="urn:microsoft.com/office/officeart/2005/8/layout/process5"/>
    <dgm:cxn modelId="{176EC8ED-65E8-4658-B11A-DB76CA17BA2A}" type="presParOf" srcId="{08DC5974-DA6F-4FC5-A154-13A1F6EBAA52}" destId="{546F2EEC-28EE-43FC-AE16-6075A4FBCDE0}" srcOrd="0" destOrd="0" presId="urn:microsoft.com/office/officeart/2005/8/layout/process5"/>
    <dgm:cxn modelId="{E46DC7AE-D9A6-42F7-9F7C-72526E7ED8BD}" type="presParOf" srcId="{CF014908-AE20-41B8-8E81-7EF191645283}" destId="{A5832DF8-9655-4144-871D-3B221C8891A5}" srcOrd="4" destOrd="0" presId="urn:microsoft.com/office/officeart/2005/8/layout/process5"/>
    <dgm:cxn modelId="{CF75A82D-9EAB-43B8-97C2-A18F8279B9AC}" type="presParOf" srcId="{CF014908-AE20-41B8-8E81-7EF191645283}" destId="{99565D2C-6912-471A-817E-CF937501ECEB}" srcOrd="5" destOrd="0" presId="urn:microsoft.com/office/officeart/2005/8/layout/process5"/>
    <dgm:cxn modelId="{6B52AF19-30C6-4EFC-8FB2-BBBD0A766012}" type="presParOf" srcId="{99565D2C-6912-471A-817E-CF937501ECEB}" destId="{F1C1E99F-AC0B-4D69-8398-E1DF026DA690}" srcOrd="0" destOrd="0" presId="urn:microsoft.com/office/officeart/2005/8/layout/process5"/>
    <dgm:cxn modelId="{8FBDC578-31A0-4B6A-8741-935948A33685}" type="presParOf" srcId="{CF014908-AE20-41B8-8E81-7EF191645283}" destId="{F669AFD0-190F-4059-9DBB-ED4A0B2EE1DA}" srcOrd="6" destOrd="0" presId="urn:microsoft.com/office/officeart/2005/8/layout/process5"/>
    <dgm:cxn modelId="{D07AA195-64B3-403B-B324-8ED42DF7478E}" type="presParOf" srcId="{CF014908-AE20-41B8-8E81-7EF191645283}" destId="{D971E188-AD00-4150-B15A-4D694F8709FC}" srcOrd="7" destOrd="0" presId="urn:microsoft.com/office/officeart/2005/8/layout/process5"/>
    <dgm:cxn modelId="{FD349E4B-13C2-4BCB-8126-82CB2C67B7A9}" type="presParOf" srcId="{D971E188-AD00-4150-B15A-4D694F8709FC}" destId="{31F9596F-0F4A-4D75-AC8B-DFB91E74F51F}" srcOrd="0" destOrd="0" presId="urn:microsoft.com/office/officeart/2005/8/layout/process5"/>
    <dgm:cxn modelId="{031B9D4F-3BB2-466F-8A5A-5C9625006505}" type="presParOf" srcId="{CF014908-AE20-41B8-8E81-7EF191645283}" destId="{C48150E5-FBC8-472A-8D7D-4F6458B0BF20}" srcOrd="8" destOrd="0" presId="urn:microsoft.com/office/officeart/2005/8/layout/process5"/>
    <dgm:cxn modelId="{57FC3CCB-A41B-4861-B04B-94AA5C3CB7CE}" type="presParOf" srcId="{CF014908-AE20-41B8-8E81-7EF191645283}" destId="{F170E2C5-8B68-42E1-AFA1-A49B3FD3B4E3}" srcOrd="9" destOrd="0" presId="urn:microsoft.com/office/officeart/2005/8/layout/process5"/>
    <dgm:cxn modelId="{D10C70F1-96E4-4D0B-88F1-9EC68405871D}" type="presParOf" srcId="{F170E2C5-8B68-42E1-AFA1-A49B3FD3B4E3}" destId="{1BFD1196-11D2-4372-B983-279EBA7BDF26}" srcOrd="0" destOrd="0" presId="urn:microsoft.com/office/officeart/2005/8/layout/process5"/>
    <dgm:cxn modelId="{E042D701-8D8A-44B5-B66B-0A3A6D141DA5}" type="presParOf" srcId="{CF014908-AE20-41B8-8E81-7EF191645283}" destId="{710EF01D-24CC-4ECE-8879-00080398245F}" srcOrd="10" destOrd="0" presId="urn:microsoft.com/office/officeart/2005/8/layout/process5"/>
    <dgm:cxn modelId="{A162DF62-4275-4F50-B996-05A741B22F05}" type="presParOf" srcId="{CF014908-AE20-41B8-8E81-7EF191645283}" destId="{861FB66E-B2D2-47ED-9EA1-71D73B0E0F4E}" srcOrd="11" destOrd="0" presId="urn:microsoft.com/office/officeart/2005/8/layout/process5"/>
    <dgm:cxn modelId="{D7CF7A9F-F637-4DF3-AF1B-983B0228CAAB}" type="presParOf" srcId="{861FB66E-B2D2-47ED-9EA1-71D73B0E0F4E}" destId="{9169E079-28A7-4274-973F-A326B1B45DE2}" srcOrd="0" destOrd="0" presId="urn:microsoft.com/office/officeart/2005/8/layout/process5"/>
    <dgm:cxn modelId="{9481A6D8-8F86-411D-ACEF-1CCB38306DCA}" type="presParOf" srcId="{CF014908-AE20-41B8-8E81-7EF191645283}" destId="{B986364F-0AAD-44BF-8D01-4B8A6FC25516}" srcOrd="12" destOrd="0" presId="urn:microsoft.com/office/officeart/2005/8/layout/process5"/>
    <dgm:cxn modelId="{812E42EF-3603-47D1-B98B-C942C1BF2B6D}" type="presParOf" srcId="{CF014908-AE20-41B8-8E81-7EF191645283}" destId="{7930A153-69F9-40EC-9C77-7A2B8654FAE4}" srcOrd="13" destOrd="0" presId="urn:microsoft.com/office/officeart/2005/8/layout/process5"/>
    <dgm:cxn modelId="{DCA67663-9303-41B7-9254-8083448446A3}" type="presParOf" srcId="{7930A153-69F9-40EC-9C77-7A2B8654FAE4}" destId="{583685F3-D1AC-4122-9D19-5900212F55A2}" srcOrd="0" destOrd="0" presId="urn:microsoft.com/office/officeart/2005/8/layout/process5"/>
    <dgm:cxn modelId="{E1EBFADE-AEF6-4B8B-A1D9-3DF91394D7D3}" type="presParOf" srcId="{CF014908-AE20-41B8-8E81-7EF191645283}" destId="{E184EF4C-60EA-4674-A164-A8DC7D60085D}" srcOrd="14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F665A79-1967-469A-B67F-3820044F7D42}" type="doc">
      <dgm:prSet loTypeId="urn:microsoft.com/office/officeart/2005/8/layout/hierarchy4" loCatId="hierarchy" qsTypeId="urn:microsoft.com/office/officeart/2005/8/quickstyle/simple3" qsCatId="simple" csTypeId="urn:microsoft.com/office/officeart/2005/8/colors/colorful3" csCatId="colorful" phldr="1"/>
      <dgm:spPr/>
    </dgm:pt>
    <dgm:pt modelId="{574CCA23-A5D8-4CBA-A60A-FEAC8C0433BE}">
      <dgm:prSet phldrT="[Tekst]" custT="1"/>
      <dgm:spPr/>
      <dgm:t>
        <a:bodyPr/>
        <a:lstStyle/>
        <a:p>
          <a:r>
            <a:rPr lang="pl-PL" sz="3600" dirty="0"/>
            <a:t>czyszczenie ulic na mokro</a:t>
          </a:r>
        </a:p>
      </dgm:t>
    </dgm:pt>
    <dgm:pt modelId="{A989981B-DDF0-4BCD-BE60-AACE923AE5D9}" type="parTrans" cxnId="{523FA94B-098F-4CDD-A101-6F13F3910320}">
      <dgm:prSet/>
      <dgm:spPr/>
      <dgm:t>
        <a:bodyPr/>
        <a:lstStyle/>
        <a:p>
          <a:endParaRPr lang="pl-PL"/>
        </a:p>
      </dgm:t>
    </dgm:pt>
    <dgm:pt modelId="{FFB4E047-6C45-433D-BF47-D27B3F9CBC99}" type="sibTrans" cxnId="{523FA94B-098F-4CDD-A101-6F13F3910320}">
      <dgm:prSet/>
      <dgm:spPr/>
      <dgm:t>
        <a:bodyPr/>
        <a:lstStyle/>
        <a:p>
          <a:endParaRPr lang="pl-PL"/>
        </a:p>
      </dgm:t>
    </dgm:pt>
    <dgm:pt modelId="{65A21F85-BA02-4885-9D95-A9310BED0269}">
      <dgm:prSet custT="1"/>
      <dgm:spPr/>
      <dgm:t>
        <a:bodyPr/>
        <a:lstStyle/>
        <a:p>
          <a:r>
            <a:rPr lang="pl-PL" sz="1400" dirty="0"/>
            <a:t>mycie dróg krajowych, wojewódzkich i powiatowych, przynajmniej </a:t>
          </a:r>
          <a:br>
            <a:rPr lang="pl-PL" sz="1400" dirty="0"/>
          </a:br>
          <a:r>
            <a:rPr lang="pl-PL" sz="1400" dirty="0"/>
            <a:t>6 razy w roku, w okresie wiosennym, letnim i jesiennym, </a:t>
          </a:r>
          <a:br>
            <a:rPr lang="pl-PL" sz="1400" dirty="0"/>
          </a:br>
          <a:r>
            <a:rPr lang="pl-PL" sz="1400" dirty="0"/>
            <a:t>w okresach bezdeszczowych </a:t>
          </a:r>
        </a:p>
      </dgm:t>
    </dgm:pt>
    <dgm:pt modelId="{E47BF16F-D13B-43E6-ACEF-66DC6EC9620E}" type="parTrans" cxnId="{B574BABD-AF2D-454B-B79B-839A06E43927}">
      <dgm:prSet/>
      <dgm:spPr/>
      <dgm:t>
        <a:bodyPr/>
        <a:lstStyle/>
        <a:p>
          <a:endParaRPr lang="pl-PL"/>
        </a:p>
      </dgm:t>
    </dgm:pt>
    <dgm:pt modelId="{67DB16FC-C1BF-45C0-A8CD-BF536EA3F100}" type="sibTrans" cxnId="{B574BABD-AF2D-454B-B79B-839A06E43927}">
      <dgm:prSet/>
      <dgm:spPr/>
      <dgm:t>
        <a:bodyPr/>
        <a:lstStyle/>
        <a:p>
          <a:endParaRPr lang="pl-PL"/>
        </a:p>
      </dgm:t>
    </dgm:pt>
    <dgm:pt modelId="{AF6C0305-29A4-4EB6-A832-30197E57CC57}">
      <dgm:prSet custT="1"/>
      <dgm:spPr/>
      <dgm:t>
        <a:bodyPr/>
        <a:lstStyle/>
        <a:p>
          <a:r>
            <a:rPr lang="pl-PL" sz="1600" dirty="0"/>
            <a:t>mycie wszystkich ulic w obszarach zabudowanych raz w roku, </a:t>
          </a:r>
          <a:br>
            <a:rPr lang="pl-PL" sz="1600" dirty="0"/>
          </a:br>
          <a:r>
            <a:rPr lang="pl-PL" sz="1600" dirty="0"/>
            <a:t>po okresie zimowym (najpóźniej </a:t>
          </a:r>
          <a:br>
            <a:rPr lang="pl-PL" sz="1600" dirty="0"/>
          </a:br>
          <a:r>
            <a:rPr lang="pl-PL" sz="1600" dirty="0"/>
            <a:t>do 30 kwietnia)</a:t>
          </a:r>
        </a:p>
      </dgm:t>
    </dgm:pt>
    <dgm:pt modelId="{4D74FA44-69F3-4633-AA75-5A216FA636F5}" type="parTrans" cxnId="{7EE75C96-FF2F-41C6-94F4-097A2B19B304}">
      <dgm:prSet/>
      <dgm:spPr/>
      <dgm:t>
        <a:bodyPr/>
        <a:lstStyle/>
        <a:p>
          <a:endParaRPr lang="pl-PL"/>
        </a:p>
      </dgm:t>
    </dgm:pt>
    <dgm:pt modelId="{44141999-F332-47DE-BC3C-16BE50F0AF12}" type="sibTrans" cxnId="{7EE75C96-FF2F-41C6-94F4-097A2B19B304}">
      <dgm:prSet/>
      <dgm:spPr/>
      <dgm:t>
        <a:bodyPr/>
        <a:lstStyle/>
        <a:p>
          <a:endParaRPr lang="pl-PL"/>
        </a:p>
      </dgm:t>
    </dgm:pt>
    <dgm:pt modelId="{63338149-1ECF-4597-AD1B-13D94D5CCE74}">
      <dgm:prSet custT="1"/>
      <dgm:spPr/>
      <dgm:t>
        <a:bodyPr/>
        <a:lstStyle/>
        <a:p>
          <a:r>
            <a:rPr lang="pl-PL" sz="2000"/>
            <a:t>Kto?</a:t>
          </a:r>
        </a:p>
      </dgm:t>
    </dgm:pt>
    <dgm:pt modelId="{3E3FF8BE-82C7-4E07-9FA9-3816B0FF5CA7}" type="parTrans" cxnId="{84324DC8-A0A1-4A5E-84E1-08FACA81CB68}">
      <dgm:prSet/>
      <dgm:spPr/>
      <dgm:t>
        <a:bodyPr/>
        <a:lstStyle/>
        <a:p>
          <a:endParaRPr lang="pl-PL"/>
        </a:p>
      </dgm:t>
    </dgm:pt>
    <dgm:pt modelId="{F2BA4B64-4F3F-4C62-8E89-078FF69A2F3D}" type="sibTrans" cxnId="{84324DC8-A0A1-4A5E-84E1-08FACA81CB68}">
      <dgm:prSet/>
      <dgm:spPr/>
      <dgm:t>
        <a:bodyPr/>
        <a:lstStyle/>
        <a:p>
          <a:endParaRPr lang="pl-PL"/>
        </a:p>
      </dgm:t>
    </dgm:pt>
    <dgm:pt modelId="{4F065CDD-7743-48C0-975B-B6F80FF58318}">
      <dgm:prSet custT="1"/>
      <dgm:spPr/>
      <dgm:t>
        <a:bodyPr/>
        <a:lstStyle/>
        <a:p>
          <a:r>
            <a:rPr lang="pl-PL" sz="2000"/>
            <a:t>samorządy gminne</a:t>
          </a:r>
        </a:p>
      </dgm:t>
    </dgm:pt>
    <dgm:pt modelId="{B58FFE51-1D93-47F1-8BA9-12416965EC6D}" type="parTrans" cxnId="{6A18664A-FF02-407D-9197-73C227A644E7}">
      <dgm:prSet/>
      <dgm:spPr/>
      <dgm:t>
        <a:bodyPr/>
        <a:lstStyle/>
        <a:p>
          <a:endParaRPr lang="pl-PL"/>
        </a:p>
      </dgm:t>
    </dgm:pt>
    <dgm:pt modelId="{9D15A7B7-C9E3-4BDC-A74F-3FC9D48179B4}" type="sibTrans" cxnId="{6A18664A-FF02-407D-9197-73C227A644E7}">
      <dgm:prSet/>
      <dgm:spPr/>
      <dgm:t>
        <a:bodyPr/>
        <a:lstStyle/>
        <a:p>
          <a:endParaRPr lang="pl-PL"/>
        </a:p>
      </dgm:t>
    </dgm:pt>
    <dgm:pt modelId="{E32E9BC3-7C51-4EF8-AEFC-4FB5276FDE39}">
      <dgm:prSet custT="1"/>
      <dgm:spPr/>
      <dgm:t>
        <a:bodyPr/>
        <a:lstStyle/>
        <a:p>
          <a:r>
            <a:rPr lang="pl-PL" sz="1600" dirty="0"/>
            <a:t>zarządy dróg krajowych, wojewódzkich i powiatowych</a:t>
          </a:r>
        </a:p>
      </dgm:t>
    </dgm:pt>
    <dgm:pt modelId="{98C84B43-C656-4B7E-B443-A997D5389697}" type="parTrans" cxnId="{546DE26F-ADDC-4BEC-A6EE-DD4B60B31BDB}">
      <dgm:prSet/>
      <dgm:spPr/>
      <dgm:t>
        <a:bodyPr/>
        <a:lstStyle/>
        <a:p>
          <a:endParaRPr lang="pl-PL"/>
        </a:p>
      </dgm:t>
    </dgm:pt>
    <dgm:pt modelId="{29AD9F8B-3C2E-4AE2-A730-7098F5FDAF2E}" type="sibTrans" cxnId="{546DE26F-ADDC-4BEC-A6EE-DD4B60B31BDB}">
      <dgm:prSet/>
      <dgm:spPr/>
      <dgm:t>
        <a:bodyPr/>
        <a:lstStyle/>
        <a:p>
          <a:endParaRPr lang="pl-PL"/>
        </a:p>
      </dgm:t>
    </dgm:pt>
    <dgm:pt modelId="{901CC735-E1F3-49C3-9D8B-573427FF3A8D}">
      <dgm:prSet custT="1"/>
      <dgm:spPr/>
      <dgm:t>
        <a:bodyPr/>
        <a:lstStyle/>
        <a:p>
          <a:r>
            <a:rPr lang="pl-PL" sz="2400" dirty="0"/>
            <a:t>zakaz używania spalinowych i elektrycznych dmuchaw do liści</a:t>
          </a:r>
        </a:p>
      </dgm:t>
    </dgm:pt>
    <dgm:pt modelId="{ADD879AB-18D3-41F7-97D5-050C7DADE372}" type="parTrans" cxnId="{3D100C8D-B54A-463F-BDFE-79E31E5C67D9}">
      <dgm:prSet/>
      <dgm:spPr/>
      <dgm:t>
        <a:bodyPr/>
        <a:lstStyle/>
        <a:p>
          <a:endParaRPr lang="pl-PL"/>
        </a:p>
      </dgm:t>
    </dgm:pt>
    <dgm:pt modelId="{D2BCD3E9-2F69-4F3F-AF7E-2474D5DF4142}" type="sibTrans" cxnId="{3D100C8D-B54A-463F-BDFE-79E31E5C67D9}">
      <dgm:prSet/>
      <dgm:spPr/>
      <dgm:t>
        <a:bodyPr/>
        <a:lstStyle/>
        <a:p>
          <a:endParaRPr lang="pl-PL"/>
        </a:p>
      </dgm:t>
    </dgm:pt>
    <dgm:pt modelId="{1FD825D6-85AA-4975-9581-479FE2577F3F}">
      <dgm:prSet custT="1"/>
      <dgm:spPr/>
      <dgm:t>
        <a:bodyPr/>
        <a:lstStyle/>
        <a:p>
          <a:r>
            <a:rPr lang="pl-PL" sz="2000" dirty="0"/>
            <a:t>samorządy gminne</a:t>
          </a:r>
        </a:p>
      </dgm:t>
    </dgm:pt>
    <dgm:pt modelId="{09B4EC68-ABE0-41AD-8F87-50AD9BF2DBC5}" type="parTrans" cxnId="{40544E79-B77A-496E-BF2C-1CFDE13A8B92}">
      <dgm:prSet/>
      <dgm:spPr/>
      <dgm:t>
        <a:bodyPr/>
        <a:lstStyle/>
        <a:p>
          <a:endParaRPr lang="pl-PL"/>
        </a:p>
      </dgm:t>
    </dgm:pt>
    <dgm:pt modelId="{8B586C08-A463-4C81-A61D-0FE51A4DC764}" type="sibTrans" cxnId="{40544E79-B77A-496E-BF2C-1CFDE13A8B92}">
      <dgm:prSet/>
      <dgm:spPr/>
      <dgm:t>
        <a:bodyPr/>
        <a:lstStyle/>
        <a:p>
          <a:endParaRPr lang="pl-PL"/>
        </a:p>
      </dgm:t>
    </dgm:pt>
    <dgm:pt modelId="{B94E2E9C-1948-474D-8D9C-DCB097B09A33}">
      <dgm:prSet custT="1"/>
      <dgm:spPr/>
      <dgm:t>
        <a:bodyPr/>
        <a:lstStyle/>
        <a:p>
          <a:r>
            <a:rPr lang="pl-PL" sz="1600" dirty="0"/>
            <a:t>zarządy dróg krajowych, wojewódzkich i powiatowych</a:t>
          </a:r>
        </a:p>
      </dgm:t>
    </dgm:pt>
    <dgm:pt modelId="{323A93D1-98A9-48B2-A76A-982D3022B78A}" type="parTrans" cxnId="{542A87E7-7602-4457-9907-0CE8A6575093}">
      <dgm:prSet/>
      <dgm:spPr/>
      <dgm:t>
        <a:bodyPr/>
        <a:lstStyle/>
        <a:p>
          <a:endParaRPr lang="pl-PL"/>
        </a:p>
      </dgm:t>
    </dgm:pt>
    <dgm:pt modelId="{03F01F24-232D-4334-8F48-7062DA06B4B8}" type="sibTrans" cxnId="{542A87E7-7602-4457-9907-0CE8A6575093}">
      <dgm:prSet/>
      <dgm:spPr/>
      <dgm:t>
        <a:bodyPr/>
        <a:lstStyle/>
        <a:p>
          <a:endParaRPr lang="pl-PL"/>
        </a:p>
      </dgm:t>
    </dgm:pt>
    <dgm:pt modelId="{12816EC7-4A99-4565-9E0A-27518E72B211}">
      <dgm:prSet custT="1"/>
      <dgm:spPr/>
      <dgm:t>
        <a:bodyPr/>
        <a:lstStyle/>
        <a:p>
          <a:r>
            <a:rPr lang="pl-PL" sz="2000" dirty="0"/>
            <a:t>Kto?</a:t>
          </a:r>
        </a:p>
      </dgm:t>
    </dgm:pt>
    <dgm:pt modelId="{440762E6-9E55-449E-846A-C484BDB60547}" type="parTrans" cxnId="{0EA031A5-4B3D-4B4C-AF44-80236C4EC7B1}">
      <dgm:prSet/>
      <dgm:spPr/>
      <dgm:t>
        <a:bodyPr/>
        <a:lstStyle/>
        <a:p>
          <a:endParaRPr lang="pl-PL"/>
        </a:p>
      </dgm:t>
    </dgm:pt>
    <dgm:pt modelId="{B57BA5CD-FB5C-4348-8134-AF3A72BD6EC8}" type="sibTrans" cxnId="{0EA031A5-4B3D-4B4C-AF44-80236C4EC7B1}">
      <dgm:prSet/>
      <dgm:spPr/>
      <dgm:t>
        <a:bodyPr/>
        <a:lstStyle/>
        <a:p>
          <a:endParaRPr lang="pl-PL"/>
        </a:p>
      </dgm:t>
    </dgm:pt>
    <dgm:pt modelId="{EEDF939D-60E4-4E7A-A503-D6B1CACBFC9A}">
      <dgm:prSet custT="1"/>
      <dgm:spPr/>
      <dgm:t>
        <a:bodyPr/>
        <a:lstStyle/>
        <a:p>
          <a:r>
            <a:rPr lang="pl-PL" sz="1600"/>
            <a:t>osoby fizyczne + </a:t>
          </a:r>
          <a:r>
            <a:rPr lang="pl-PL" sz="1600" b="0" i="0" u="none"/>
            <a:t>podmioty korzystające ze środowiska</a:t>
          </a:r>
          <a:endParaRPr lang="pl-PL" sz="1600" dirty="0"/>
        </a:p>
      </dgm:t>
    </dgm:pt>
    <dgm:pt modelId="{2934AD31-7AC1-4630-B04D-521CE8DB2FF2}" type="parTrans" cxnId="{77099D50-C14D-433C-B1E3-F98EE59A2F39}">
      <dgm:prSet/>
      <dgm:spPr/>
      <dgm:t>
        <a:bodyPr/>
        <a:lstStyle/>
        <a:p>
          <a:endParaRPr lang="pl-PL"/>
        </a:p>
      </dgm:t>
    </dgm:pt>
    <dgm:pt modelId="{6E3521AF-62ED-4499-9ECF-742EB1ECF748}" type="sibTrans" cxnId="{77099D50-C14D-433C-B1E3-F98EE59A2F39}">
      <dgm:prSet/>
      <dgm:spPr/>
      <dgm:t>
        <a:bodyPr/>
        <a:lstStyle/>
        <a:p>
          <a:endParaRPr lang="pl-PL"/>
        </a:p>
      </dgm:t>
    </dgm:pt>
    <dgm:pt modelId="{526CC690-C7E3-4200-A410-270B94DDEEB1}" type="pres">
      <dgm:prSet presAssocID="{1F665A79-1967-469A-B67F-3820044F7D4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6109D4-E42E-42AA-A3CC-33948FA7C79E}" type="pres">
      <dgm:prSet presAssocID="{574CCA23-A5D8-4CBA-A60A-FEAC8C0433BE}" presName="vertOne" presStyleCnt="0"/>
      <dgm:spPr/>
    </dgm:pt>
    <dgm:pt modelId="{3E24ECE7-EEBB-4A08-9CE3-07D314565E64}" type="pres">
      <dgm:prSet presAssocID="{574CCA23-A5D8-4CBA-A60A-FEAC8C0433BE}" presName="txOne" presStyleLbl="node0" presStyleIdx="0" presStyleCnt="2">
        <dgm:presLayoutVars>
          <dgm:chPref val="3"/>
        </dgm:presLayoutVars>
      </dgm:prSet>
      <dgm:spPr/>
    </dgm:pt>
    <dgm:pt modelId="{EAFF953F-B064-4B28-B016-6161408EABA2}" type="pres">
      <dgm:prSet presAssocID="{574CCA23-A5D8-4CBA-A60A-FEAC8C0433BE}" presName="parTransOne" presStyleCnt="0"/>
      <dgm:spPr/>
    </dgm:pt>
    <dgm:pt modelId="{41DB59AA-4AF5-430F-B5A7-F43F540765E1}" type="pres">
      <dgm:prSet presAssocID="{574CCA23-A5D8-4CBA-A60A-FEAC8C0433BE}" presName="horzOne" presStyleCnt="0"/>
      <dgm:spPr/>
    </dgm:pt>
    <dgm:pt modelId="{76F4332C-4B65-4BB8-ADFF-9A875D4AFFD1}" type="pres">
      <dgm:prSet presAssocID="{65A21F85-BA02-4885-9D95-A9310BED0269}" presName="vertTwo" presStyleCnt="0"/>
      <dgm:spPr/>
    </dgm:pt>
    <dgm:pt modelId="{0157BB8F-9DAA-4AB0-878B-C1C182468CCE}" type="pres">
      <dgm:prSet presAssocID="{65A21F85-BA02-4885-9D95-A9310BED0269}" presName="txTwo" presStyleLbl="node2" presStyleIdx="0" presStyleCnt="4" custScaleY="204260">
        <dgm:presLayoutVars>
          <dgm:chPref val="3"/>
        </dgm:presLayoutVars>
      </dgm:prSet>
      <dgm:spPr/>
    </dgm:pt>
    <dgm:pt modelId="{70153184-DB73-46EC-9E6A-CFFB01F6BFFB}" type="pres">
      <dgm:prSet presAssocID="{65A21F85-BA02-4885-9D95-A9310BED0269}" presName="horzTwo" presStyleCnt="0"/>
      <dgm:spPr/>
    </dgm:pt>
    <dgm:pt modelId="{641A1935-E501-4D5E-893B-72FF6895FE65}" type="pres">
      <dgm:prSet presAssocID="{67DB16FC-C1BF-45C0-A8CD-BF536EA3F100}" presName="sibSpaceTwo" presStyleCnt="0"/>
      <dgm:spPr/>
    </dgm:pt>
    <dgm:pt modelId="{0E0EF017-30CE-4FDF-9922-A8D58E63FDF1}" type="pres">
      <dgm:prSet presAssocID="{AF6C0305-29A4-4EB6-A832-30197E57CC57}" presName="vertTwo" presStyleCnt="0"/>
      <dgm:spPr/>
    </dgm:pt>
    <dgm:pt modelId="{E82E8929-5307-4686-B0ED-48E496ED4F1D}" type="pres">
      <dgm:prSet presAssocID="{AF6C0305-29A4-4EB6-A832-30197E57CC57}" presName="txTwo" presStyleLbl="node2" presStyleIdx="1" presStyleCnt="4" custScaleY="204260">
        <dgm:presLayoutVars>
          <dgm:chPref val="3"/>
        </dgm:presLayoutVars>
      </dgm:prSet>
      <dgm:spPr/>
    </dgm:pt>
    <dgm:pt modelId="{2BC4F772-2ED8-4CB7-ABF3-A89C8E88C3E9}" type="pres">
      <dgm:prSet presAssocID="{AF6C0305-29A4-4EB6-A832-30197E57CC57}" presName="horzTwo" presStyleCnt="0"/>
      <dgm:spPr/>
    </dgm:pt>
    <dgm:pt modelId="{ABCD4C29-F084-4705-8DC6-AF305F198D12}" type="pres">
      <dgm:prSet presAssocID="{44141999-F332-47DE-BC3C-16BE50F0AF12}" presName="sibSpaceTwo" presStyleCnt="0"/>
      <dgm:spPr/>
    </dgm:pt>
    <dgm:pt modelId="{8B5C4FD0-8394-47EE-B3F6-FE34E658993F}" type="pres">
      <dgm:prSet presAssocID="{63338149-1ECF-4597-AD1B-13D94D5CCE74}" presName="vertTwo" presStyleCnt="0"/>
      <dgm:spPr/>
    </dgm:pt>
    <dgm:pt modelId="{6D413ADF-5429-429E-A3D3-1BA25FF6CD2B}" type="pres">
      <dgm:prSet presAssocID="{63338149-1ECF-4597-AD1B-13D94D5CCE74}" presName="txTwo" presStyleLbl="node2" presStyleIdx="2" presStyleCnt="4">
        <dgm:presLayoutVars>
          <dgm:chPref val="3"/>
        </dgm:presLayoutVars>
      </dgm:prSet>
      <dgm:spPr/>
    </dgm:pt>
    <dgm:pt modelId="{BD76814F-BA30-491C-9F86-84C3D9F36C1F}" type="pres">
      <dgm:prSet presAssocID="{63338149-1ECF-4597-AD1B-13D94D5CCE74}" presName="parTransTwo" presStyleCnt="0"/>
      <dgm:spPr/>
    </dgm:pt>
    <dgm:pt modelId="{C6A704F5-7CDD-4632-B87A-1B0538FC91D5}" type="pres">
      <dgm:prSet presAssocID="{63338149-1ECF-4597-AD1B-13D94D5CCE74}" presName="horzTwo" presStyleCnt="0"/>
      <dgm:spPr/>
    </dgm:pt>
    <dgm:pt modelId="{23046AA7-16CC-4101-AC33-769795964ECF}" type="pres">
      <dgm:prSet presAssocID="{4F065CDD-7743-48C0-975B-B6F80FF58318}" presName="vertThree" presStyleCnt="0"/>
      <dgm:spPr/>
    </dgm:pt>
    <dgm:pt modelId="{7F0BA196-48E0-4D63-8099-7FA2968D81F5}" type="pres">
      <dgm:prSet presAssocID="{4F065CDD-7743-48C0-975B-B6F80FF58318}" presName="txThree" presStyleLbl="node3" presStyleIdx="0" presStyleCnt="5" custLinFactNeighborX="855" custLinFactNeighborY="-10842">
        <dgm:presLayoutVars>
          <dgm:chPref val="3"/>
        </dgm:presLayoutVars>
      </dgm:prSet>
      <dgm:spPr/>
    </dgm:pt>
    <dgm:pt modelId="{7B57A038-1AE0-4575-BB3A-B364F3620CE5}" type="pres">
      <dgm:prSet presAssocID="{4F065CDD-7743-48C0-975B-B6F80FF58318}" presName="horzThree" presStyleCnt="0"/>
      <dgm:spPr/>
    </dgm:pt>
    <dgm:pt modelId="{AD9543A3-A8E3-4ED9-BF9A-9AEC97137D38}" type="pres">
      <dgm:prSet presAssocID="{9D15A7B7-C9E3-4BDC-A74F-3FC9D48179B4}" presName="sibSpaceThree" presStyleCnt="0"/>
      <dgm:spPr/>
    </dgm:pt>
    <dgm:pt modelId="{EFC9A95B-7F80-4472-A412-9388E3364DE3}" type="pres">
      <dgm:prSet presAssocID="{E32E9BC3-7C51-4EF8-AEFC-4FB5276FDE39}" presName="vertThree" presStyleCnt="0"/>
      <dgm:spPr/>
    </dgm:pt>
    <dgm:pt modelId="{4F922A33-04F7-4196-AE1C-AFC2F38C6E6C}" type="pres">
      <dgm:prSet presAssocID="{E32E9BC3-7C51-4EF8-AEFC-4FB5276FDE39}" presName="txThree" presStyleLbl="node3" presStyleIdx="1" presStyleCnt="5" custLinFactNeighborX="855" custLinFactNeighborY="-10842">
        <dgm:presLayoutVars>
          <dgm:chPref val="3"/>
        </dgm:presLayoutVars>
      </dgm:prSet>
      <dgm:spPr/>
    </dgm:pt>
    <dgm:pt modelId="{9EC9A603-6128-46D9-8C4E-DB6A03DD0F3F}" type="pres">
      <dgm:prSet presAssocID="{E32E9BC3-7C51-4EF8-AEFC-4FB5276FDE39}" presName="horzThree" presStyleCnt="0"/>
      <dgm:spPr/>
    </dgm:pt>
    <dgm:pt modelId="{8E6BF7E1-BF49-4A9D-89B4-A99A648C4DCE}" type="pres">
      <dgm:prSet presAssocID="{FFB4E047-6C45-433D-BF47-D27B3F9CBC99}" presName="sibSpaceOne" presStyleCnt="0"/>
      <dgm:spPr/>
    </dgm:pt>
    <dgm:pt modelId="{4C8EDEC7-D727-470B-AB45-A06D17F70D51}" type="pres">
      <dgm:prSet presAssocID="{901CC735-E1F3-49C3-9D8B-573427FF3A8D}" presName="vertOne" presStyleCnt="0"/>
      <dgm:spPr/>
    </dgm:pt>
    <dgm:pt modelId="{ED7A5C23-950C-4287-905C-A656C37777B3}" type="pres">
      <dgm:prSet presAssocID="{901CC735-E1F3-49C3-9D8B-573427FF3A8D}" presName="txOne" presStyleLbl="node0" presStyleIdx="1" presStyleCnt="2">
        <dgm:presLayoutVars>
          <dgm:chPref val="3"/>
        </dgm:presLayoutVars>
      </dgm:prSet>
      <dgm:spPr/>
    </dgm:pt>
    <dgm:pt modelId="{614CB640-E748-4E1F-8E5F-34B43BEEBFB4}" type="pres">
      <dgm:prSet presAssocID="{901CC735-E1F3-49C3-9D8B-573427FF3A8D}" presName="parTransOne" presStyleCnt="0"/>
      <dgm:spPr/>
    </dgm:pt>
    <dgm:pt modelId="{7B35EB2A-1599-4242-A0AA-0F451557688A}" type="pres">
      <dgm:prSet presAssocID="{901CC735-E1F3-49C3-9D8B-573427FF3A8D}" presName="horzOne" presStyleCnt="0"/>
      <dgm:spPr/>
    </dgm:pt>
    <dgm:pt modelId="{AF2FA957-E957-45C0-886D-1606FBE99420}" type="pres">
      <dgm:prSet presAssocID="{12816EC7-4A99-4565-9E0A-27518E72B211}" presName="vertTwo" presStyleCnt="0"/>
      <dgm:spPr/>
    </dgm:pt>
    <dgm:pt modelId="{A79BC5B4-A656-4257-BE2E-39A1147D96BB}" type="pres">
      <dgm:prSet presAssocID="{12816EC7-4A99-4565-9E0A-27518E72B211}" presName="txTwo" presStyleLbl="node2" presStyleIdx="3" presStyleCnt="4">
        <dgm:presLayoutVars>
          <dgm:chPref val="3"/>
        </dgm:presLayoutVars>
      </dgm:prSet>
      <dgm:spPr/>
    </dgm:pt>
    <dgm:pt modelId="{8289DF74-190D-4B3F-A89E-487C119CF137}" type="pres">
      <dgm:prSet presAssocID="{12816EC7-4A99-4565-9E0A-27518E72B211}" presName="parTransTwo" presStyleCnt="0"/>
      <dgm:spPr/>
    </dgm:pt>
    <dgm:pt modelId="{D981DBB0-D833-41A6-86B1-8DD464A324D4}" type="pres">
      <dgm:prSet presAssocID="{12816EC7-4A99-4565-9E0A-27518E72B211}" presName="horzTwo" presStyleCnt="0"/>
      <dgm:spPr/>
    </dgm:pt>
    <dgm:pt modelId="{8BDA244F-E530-4308-880E-09899A332319}" type="pres">
      <dgm:prSet presAssocID="{1FD825D6-85AA-4975-9581-479FE2577F3F}" presName="vertThree" presStyleCnt="0"/>
      <dgm:spPr/>
    </dgm:pt>
    <dgm:pt modelId="{2A49992E-E33D-4F66-9B55-0268DF4A7544}" type="pres">
      <dgm:prSet presAssocID="{1FD825D6-85AA-4975-9581-479FE2577F3F}" presName="txThree" presStyleLbl="node3" presStyleIdx="2" presStyleCnt="5" custLinFactNeighborX="853" custLinFactNeighborY="-10842">
        <dgm:presLayoutVars>
          <dgm:chPref val="3"/>
        </dgm:presLayoutVars>
      </dgm:prSet>
      <dgm:spPr/>
    </dgm:pt>
    <dgm:pt modelId="{4DF2ADEF-5207-41C0-BBE9-8A4376BE8A2E}" type="pres">
      <dgm:prSet presAssocID="{1FD825D6-85AA-4975-9581-479FE2577F3F}" presName="horzThree" presStyleCnt="0"/>
      <dgm:spPr/>
    </dgm:pt>
    <dgm:pt modelId="{DB94A1B4-7455-46F5-8523-744C63470AF3}" type="pres">
      <dgm:prSet presAssocID="{8B586C08-A463-4C81-A61D-0FE51A4DC764}" presName="sibSpaceThree" presStyleCnt="0"/>
      <dgm:spPr/>
    </dgm:pt>
    <dgm:pt modelId="{B13CE471-6941-415E-8F50-F68565A433E6}" type="pres">
      <dgm:prSet presAssocID="{B94E2E9C-1948-474D-8D9C-DCB097B09A33}" presName="vertThree" presStyleCnt="0"/>
      <dgm:spPr/>
    </dgm:pt>
    <dgm:pt modelId="{D1BC3F67-8D6A-416A-9E43-A7B8B8A41D87}" type="pres">
      <dgm:prSet presAssocID="{B94E2E9C-1948-474D-8D9C-DCB097B09A33}" presName="txThree" presStyleLbl="node3" presStyleIdx="3" presStyleCnt="5" custLinFactNeighborX="853" custLinFactNeighborY="-10842">
        <dgm:presLayoutVars>
          <dgm:chPref val="3"/>
        </dgm:presLayoutVars>
      </dgm:prSet>
      <dgm:spPr/>
    </dgm:pt>
    <dgm:pt modelId="{3E867374-F94A-4134-95D2-440C9417F164}" type="pres">
      <dgm:prSet presAssocID="{B94E2E9C-1948-474D-8D9C-DCB097B09A33}" presName="horzThree" presStyleCnt="0"/>
      <dgm:spPr/>
    </dgm:pt>
    <dgm:pt modelId="{72A92253-F927-438F-9326-3167B82EB2CA}" type="pres">
      <dgm:prSet presAssocID="{03F01F24-232D-4334-8F48-7062DA06B4B8}" presName="sibSpaceThree" presStyleCnt="0"/>
      <dgm:spPr/>
    </dgm:pt>
    <dgm:pt modelId="{D7F56857-48A3-4A47-8B77-79178780E9E2}" type="pres">
      <dgm:prSet presAssocID="{EEDF939D-60E4-4E7A-A503-D6B1CACBFC9A}" presName="vertThree" presStyleCnt="0"/>
      <dgm:spPr/>
    </dgm:pt>
    <dgm:pt modelId="{DD8EDB60-90FA-4D1A-9E3F-AE6D48756A0D}" type="pres">
      <dgm:prSet presAssocID="{EEDF939D-60E4-4E7A-A503-D6B1CACBFC9A}" presName="txThree" presStyleLbl="node3" presStyleIdx="4" presStyleCnt="5" custLinFactNeighborY="-9938">
        <dgm:presLayoutVars>
          <dgm:chPref val="3"/>
        </dgm:presLayoutVars>
      </dgm:prSet>
      <dgm:spPr/>
    </dgm:pt>
    <dgm:pt modelId="{2EE9E8AF-793F-4F86-867A-8D00DA1690FC}" type="pres">
      <dgm:prSet presAssocID="{EEDF939D-60E4-4E7A-A503-D6B1CACBFC9A}" presName="horzThree" presStyleCnt="0"/>
      <dgm:spPr/>
    </dgm:pt>
  </dgm:ptLst>
  <dgm:cxnLst>
    <dgm:cxn modelId="{1EBDC516-9AC0-437F-BDC9-582F500BDF84}" type="presOf" srcId="{AF6C0305-29A4-4EB6-A832-30197E57CC57}" destId="{E82E8929-5307-4686-B0ED-48E496ED4F1D}" srcOrd="0" destOrd="0" presId="urn:microsoft.com/office/officeart/2005/8/layout/hierarchy4"/>
    <dgm:cxn modelId="{D6084A35-EA73-4B24-8032-AF03605A812A}" type="presOf" srcId="{E32E9BC3-7C51-4EF8-AEFC-4FB5276FDE39}" destId="{4F922A33-04F7-4196-AE1C-AFC2F38C6E6C}" srcOrd="0" destOrd="0" presId="urn:microsoft.com/office/officeart/2005/8/layout/hierarchy4"/>
    <dgm:cxn modelId="{E2538C3A-19D5-4C31-A9FB-85E8C06B5662}" type="presOf" srcId="{1FD825D6-85AA-4975-9581-479FE2577F3F}" destId="{2A49992E-E33D-4F66-9B55-0268DF4A7544}" srcOrd="0" destOrd="0" presId="urn:microsoft.com/office/officeart/2005/8/layout/hierarchy4"/>
    <dgm:cxn modelId="{D158705B-58EB-4CFF-9732-080DE4FC5521}" type="presOf" srcId="{574CCA23-A5D8-4CBA-A60A-FEAC8C0433BE}" destId="{3E24ECE7-EEBB-4A08-9CE3-07D314565E64}" srcOrd="0" destOrd="0" presId="urn:microsoft.com/office/officeart/2005/8/layout/hierarchy4"/>
    <dgm:cxn modelId="{A42D9462-45B8-4C57-8850-B848C9EFB4F7}" type="presOf" srcId="{B94E2E9C-1948-474D-8D9C-DCB097B09A33}" destId="{D1BC3F67-8D6A-416A-9E43-A7B8B8A41D87}" srcOrd="0" destOrd="0" presId="urn:microsoft.com/office/officeart/2005/8/layout/hierarchy4"/>
    <dgm:cxn modelId="{6A18664A-FF02-407D-9197-73C227A644E7}" srcId="{63338149-1ECF-4597-AD1B-13D94D5CCE74}" destId="{4F065CDD-7743-48C0-975B-B6F80FF58318}" srcOrd="0" destOrd="0" parTransId="{B58FFE51-1D93-47F1-8BA9-12416965EC6D}" sibTransId="{9D15A7B7-C9E3-4BDC-A74F-3FC9D48179B4}"/>
    <dgm:cxn modelId="{523FA94B-098F-4CDD-A101-6F13F3910320}" srcId="{1F665A79-1967-469A-B67F-3820044F7D42}" destId="{574CCA23-A5D8-4CBA-A60A-FEAC8C0433BE}" srcOrd="0" destOrd="0" parTransId="{A989981B-DDF0-4BCD-BE60-AACE923AE5D9}" sibTransId="{FFB4E047-6C45-433D-BF47-D27B3F9CBC99}"/>
    <dgm:cxn modelId="{546DE26F-ADDC-4BEC-A6EE-DD4B60B31BDB}" srcId="{63338149-1ECF-4597-AD1B-13D94D5CCE74}" destId="{E32E9BC3-7C51-4EF8-AEFC-4FB5276FDE39}" srcOrd="1" destOrd="0" parTransId="{98C84B43-C656-4B7E-B443-A997D5389697}" sibTransId="{29AD9F8B-3C2E-4AE2-A730-7098F5FDAF2E}"/>
    <dgm:cxn modelId="{333A1A70-F034-441F-B003-282BD589B01B}" type="presOf" srcId="{1F665A79-1967-469A-B67F-3820044F7D42}" destId="{526CC690-C7E3-4200-A410-270B94DDEEB1}" srcOrd="0" destOrd="0" presId="urn:microsoft.com/office/officeart/2005/8/layout/hierarchy4"/>
    <dgm:cxn modelId="{77099D50-C14D-433C-B1E3-F98EE59A2F39}" srcId="{12816EC7-4A99-4565-9E0A-27518E72B211}" destId="{EEDF939D-60E4-4E7A-A503-D6B1CACBFC9A}" srcOrd="2" destOrd="0" parTransId="{2934AD31-7AC1-4630-B04D-521CE8DB2FF2}" sibTransId="{6E3521AF-62ED-4499-9ECF-742EB1ECF748}"/>
    <dgm:cxn modelId="{40544E79-B77A-496E-BF2C-1CFDE13A8B92}" srcId="{12816EC7-4A99-4565-9E0A-27518E72B211}" destId="{1FD825D6-85AA-4975-9581-479FE2577F3F}" srcOrd="0" destOrd="0" parTransId="{09B4EC68-ABE0-41AD-8F87-50AD9BF2DBC5}" sibTransId="{8B586C08-A463-4C81-A61D-0FE51A4DC764}"/>
    <dgm:cxn modelId="{4D992984-8562-4AD4-8D5B-38CE49D9154A}" type="presOf" srcId="{901CC735-E1F3-49C3-9D8B-573427FF3A8D}" destId="{ED7A5C23-950C-4287-905C-A656C37777B3}" srcOrd="0" destOrd="0" presId="urn:microsoft.com/office/officeart/2005/8/layout/hierarchy4"/>
    <dgm:cxn modelId="{C6EEED8B-BF4D-4147-A6C0-B94B86462342}" type="presOf" srcId="{4F065CDD-7743-48C0-975B-B6F80FF58318}" destId="{7F0BA196-48E0-4D63-8099-7FA2968D81F5}" srcOrd="0" destOrd="0" presId="urn:microsoft.com/office/officeart/2005/8/layout/hierarchy4"/>
    <dgm:cxn modelId="{3D100C8D-B54A-463F-BDFE-79E31E5C67D9}" srcId="{1F665A79-1967-469A-B67F-3820044F7D42}" destId="{901CC735-E1F3-49C3-9D8B-573427FF3A8D}" srcOrd="1" destOrd="0" parTransId="{ADD879AB-18D3-41F7-97D5-050C7DADE372}" sibTransId="{D2BCD3E9-2F69-4F3F-AF7E-2474D5DF4142}"/>
    <dgm:cxn modelId="{7EE75C96-FF2F-41C6-94F4-097A2B19B304}" srcId="{574CCA23-A5D8-4CBA-A60A-FEAC8C0433BE}" destId="{AF6C0305-29A4-4EB6-A832-30197E57CC57}" srcOrd="1" destOrd="0" parTransId="{4D74FA44-69F3-4633-AA75-5A216FA636F5}" sibTransId="{44141999-F332-47DE-BC3C-16BE50F0AF12}"/>
    <dgm:cxn modelId="{0EA031A5-4B3D-4B4C-AF44-80236C4EC7B1}" srcId="{901CC735-E1F3-49C3-9D8B-573427FF3A8D}" destId="{12816EC7-4A99-4565-9E0A-27518E72B211}" srcOrd="0" destOrd="0" parTransId="{440762E6-9E55-449E-846A-C484BDB60547}" sibTransId="{B57BA5CD-FB5C-4348-8134-AF3A72BD6EC8}"/>
    <dgm:cxn modelId="{B574BABD-AF2D-454B-B79B-839A06E43927}" srcId="{574CCA23-A5D8-4CBA-A60A-FEAC8C0433BE}" destId="{65A21F85-BA02-4885-9D95-A9310BED0269}" srcOrd="0" destOrd="0" parTransId="{E47BF16F-D13B-43E6-ACEF-66DC6EC9620E}" sibTransId="{67DB16FC-C1BF-45C0-A8CD-BF536EA3F100}"/>
    <dgm:cxn modelId="{84324DC8-A0A1-4A5E-84E1-08FACA81CB68}" srcId="{574CCA23-A5D8-4CBA-A60A-FEAC8C0433BE}" destId="{63338149-1ECF-4597-AD1B-13D94D5CCE74}" srcOrd="2" destOrd="0" parTransId="{3E3FF8BE-82C7-4E07-9FA9-3816B0FF5CA7}" sibTransId="{F2BA4B64-4F3F-4C62-8E89-078FF69A2F3D}"/>
    <dgm:cxn modelId="{D3A16FD9-86D3-437B-BF9F-73F0082A8AA5}" type="presOf" srcId="{63338149-1ECF-4597-AD1B-13D94D5CCE74}" destId="{6D413ADF-5429-429E-A3D3-1BA25FF6CD2B}" srcOrd="0" destOrd="0" presId="urn:microsoft.com/office/officeart/2005/8/layout/hierarchy4"/>
    <dgm:cxn modelId="{9C372BDE-F306-4F5A-989F-36F76B8BD628}" type="presOf" srcId="{65A21F85-BA02-4885-9D95-A9310BED0269}" destId="{0157BB8F-9DAA-4AB0-878B-C1C182468CCE}" srcOrd="0" destOrd="0" presId="urn:microsoft.com/office/officeart/2005/8/layout/hierarchy4"/>
    <dgm:cxn modelId="{EDC050E4-1F8F-4F3A-94DF-B909FE11AFEB}" type="presOf" srcId="{12816EC7-4A99-4565-9E0A-27518E72B211}" destId="{A79BC5B4-A656-4257-BE2E-39A1147D96BB}" srcOrd="0" destOrd="0" presId="urn:microsoft.com/office/officeart/2005/8/layout/hierarchy4"/>
    <dgm:cxn modelId="{542A87E7-7602-4457-9907-0CE8A6575093}" srcId="{12816EC7-4A99-4565-9E0A-27518E72B211}" destId="{B94E2E9C-1948-474D-8D9C-DCB097B09A33}" srcOrd="1" destOrd="0" parTransId="{323A93D1-98A9-48B2-A76A-982D3022B78A}" sibTransId="{03F01F24-232D-4334-8F48-7062DA06B4B8}"/>
    <dgm:cxn modelId="{EDE5FAEF-9CB2-44D8-A446-1585A8E678A3}" type="presOf" srcId="{EEDF939D-60E4-4E7A-A503-D6B1CACBFC9A}" destId="{DD8EDB60-90FA-4D1A-9E3F-AE6D48756A0D}" srcOrd="0" destOrd="0" presId="urn:microsoft.com/office/officeart/2005/8/layout/hierarchy4"/>
    <dgm:cxn modelId="{5A907A2F-8548-43DC-924B-99E2E5C63990}" type="presParOf" srcId="{526CC690-C7E3-4200-A410-270B94DDEEB1}" destId="{3D6109D4-E42E-42AA-A3CC-33948FA7C79E}" srcOrd="0" destOrd="0" presId="urn:microsoft.com/office/officeart/2005/8/layout/hierarchy4"/>
    <dgm:cxn modelId="{4D9A169F-7A0F-4A24-BC8D-A6DF34FA0DE0}" type="presParOf" srcId="{3D6109D4-E42E-42AA-A3CC-33948FA7C79E}" destId="{3E24ECE7-EEBB-4A08-9CE3-07D314565E64}" srcOrd="0" destOrd="0" presId="urn:microsoft.com/office/officeart/2005/8/layout/hierarchy4"/>
    <dgm:cxn modelId="{05837317-4694-494D-9304-820997B6CA9A}" type="presParOf" srcId="{3D6109D4-E42E-42AA-A3CC-33948FA7C79E}" destId="{EAFF953F-B064-4B28-B016-6161408EABA2}" srcOrd="1" destOrd="0" presId="urn:microsoft.com/office/officeart/2005/8/layout/hierarchy4"/>
    <dgm:cxn modelId="{EF9089E4-3F9D-469A-B381-2BC3E07470E1}" type="presParOf" srcId="{3D6109D4-E42E-42AA-A3CC-33948FA7C79E}" destId="{41DB59AA-4AF5-430F-B5A7-F43F540765E1}" srcOrd="2" destOrd="0" presId="urn:microsoft.com/office/officeart/2005/8/layout/hierarchy4"/>
    <dgm:cxn modelId="{AD5C753E-036B-430A-822D-5E178E8ABDD5}" type="presParOf" srcId="{41DB59AA-4AF5-430F-B5A7-F43F540765E1}" destId="{76F4332C-4B65-4BB8-ADFF-9A875D4AFFD1}" srcOrd="0" destOrd="0" presId="urn:microsoft.com/office/officeart/2005/8/layout/hierarchy4"/>
    <dgm:cxn modelId="{34BCA6F8-6869-447A-9CA8-EFD4B620C826}" type="presParOf" srcId="{76F4332C-4B65-4BB8-ADFF-9A875D4AFFD1}" destId="{0157BB8F-9DAA-4AB0-878B-C1C182468CCE}" srcOrd="0" destOrd="0" presId="urn:microsoft.com/office/officeart/2005/8/layout/hierarchy4"/>
    <dgm:cxn modelId="{C305914B-DBD5-4BDB-AB20-7C748B3B896F}" type="presParOf" srcId="{76F4332C-4B65-4BB8-ADFF-9A875D4AFFD1}" destId="{70153184-DB73-46EC-9E6A-CFFB01F6BFFB}" srcOrd="1" destOrd="0" presId="urn:microsoft.com/office/officeart/2005/8/layout/hierarchy4"/>
    <dgm:cxn modelId="{D0E3EEC3-8479-41BE-86CB-B827BC25E0D5}" type="presParOf" srcId="{41DB59AA-4AF5-430F-B5A7-F43F540765E1}" destId="{641A1935-E501-4D5E-893B-72FF6895FE65}" srcOrd="1" destOrd="0" presId="urn:microsoft.com/office/officeart/2005/8/layout/hierarchy4"/>
    <dgm:cxn modelId="{E6EB9755-6B0B-49C4-B5E6-62470E3E1B57}" type="presParOf" srcId="{41DB59AA-4AF5-430F-B5A7-F43F540765E1}" destId="{0E0EF017-30CE-4FDF-9922-A8D58E63FDF1}" srcOrd="2" destOrd="0" presId="urn:microsoft.com/office/officeart/2005/8/layout/hierarchy4"/>
    <dgm:cxn modelId="{44E92B86-F128-4749-A7EA-2658FBCB9C9F}" type="presParOf" srcId="{0E0EF017-30CE-4FDF-9922-A8D58E63FDF1}" destId="{E82E8929-5307-4686-B0ED-48E496ED4F1D}" srcOrd="0" destOrd="0" presId="urn:microsoft.com/office/officeart/2005/8/layout/hierarchy4"/>
    <dgm:cxn modelId="{55B560E4-0D5C-43BE-9130-EFA2F2A5B2C5}" type="presParOf" srcId="{0E0EF017-30CE-4FDF-9922-A8D58E63FDF1}" destId="{2BC4F772-2ED8-4CB7-ABF3-A89C8E88C3E9}" srcOrd="1" destOrd="0" presId="urn:microsoft.com/office/officeart/2005/8/layout/hierarchy4"/>
    <dgm:cxn modelId="{ECBA4888-9935-4653-BCFF-A30093E1B3D1}" type="presParOf" srcId="{41DB59AA-4AF5-430F-B5A7-F43F540765E1}" destId="{ABCD4C29-F084-4705-8DC6-AF305F198D12}" srcOrd="3" destOrd="0" presId="urn:microsoft.com/office/officeart/2005/8/layout/hierarchy4"/>
    <dgm:cxn modelId="{36F5E9EC-C08A-4208-90A2-87394253E516}" type="presParOf" srcId="{41DB59AA-4AF5-430F-B5A7-F43F540765E1}" destId="{8B5C4FD0-8394-47EE-B3F6-FE34E658993F}" srcOrd="4" destOrd="0" presId="urn:microsoft.com/office/officeart/2005/8/layout/hierarchy4"/>
    <dgm:cxn modelId="{16B4B7CD-A34A-41ED-8895-867CC96A6528}" type="presParOf" srcId="{8B5C4FD0-8394-47EE-B3F6-FE34E658993F}" destId="{6D413ADF-5429-429E-A3D3-1BA25FF6CD2B}" srcOrd="0" destOrd="0" presId="urn:microsoft.com/office/officeart/2005/8/layout/hierarchy4"/>
    <dgm:cxn modelId="{E5BD8CFE-DB91-4F89-AB5B-F2AD219F9F68}" type="presParOf" srcId="{8B5C4FD0-8394-47EE-B3F6-FE34E658993F}" destId="{BD76814F-BA30-491C-9F86-84C3D9F36C1F}" srcOrd="1" destOrd="0" presId="urn:microsoft.com/office/officeart/2005/8/layout/hierarchy4"/>
    <dgm:cxn modelId="{B06E205D-C0DB-47D7-8EE5-292650DDCA34}" type="presParOf" srcId="{8B5C4FD0-8394-47EE-B3F6-FE34E658993F}" destId="{C6A704F5-7CDD-4632-B87A-1B0538FC91D5}" srcOrd="2" destOrd="0" presId="urn:microsoft.com/office/officeart/2005/8/layout/hierarchy4"/>
    <dgm:cxn modelId="{7AABD2A4-0CF5-4425-B9E0-9CB9A1C1E6B2}" type="presParOf" srcId="{C6A704F5-7CDD-4632-B87A-1B0538FC91D5}" destId="{23046AA7-16CC-4101-AC33-769795964ECF}" srcOrd="0" destOrd="0" presId="urn:microsoft.com/office/officeart/2005/8/layout/hierarchy4"/>
    <dgm:cxn modelId="{D719DCC2-7B9C-4EE1-8AAB-E6372F1F24DB}" type="presParOf" srcId="{23046AA7-16CC-4101-AC33-769795964ECF}" destId="{7F0BA196-48E0-4D63-8099-7FA2968D81F5}" srcOrd="0" destOrd="0" presId="urn:microsoft.com/office/officeart/2005/8/layout/hierarchy4"/>
    <dgm:cxn modelId="{6BF35CF5-582A-4FC7-9614-E1CA2197527F}" type="presParOf" srcId="{23046AA7-16CC-4101-AC33-769795964ECF}" destId="{7B57A038-1AE0-4575-BB3A-B364F3620CE5}" srcOrd="1" destOrd="0" presId="urn:microsoft.com/office/officeart/2005/8/layout/hierarchy4"/>
    <dgm:cxn modelId="{46628FFC-FE9E-48C9-82C9-9CA9C7483F3C}" type="presParOf" srcId="{C6A704F5-7CDD-4632-B87A-1B0538FC91D5}" destId="{AD9543A3-A8E3-4ED9-BF9A-9AEC97137D38}" srcOrd="1" destOrd="0" presId="urn:microsoft.com/office/officeart/2005/8/layout/hierarchy4"/>
    <dgm:cxn modelId="{D1C45C19-A6C1-47A0-912D-1C174A85EBB8}" type="presParOf" srcId="{C6A704F5-7CDD-4632-B87A-1B0538FC91D5}" destId="{EFC9A95B-7F80-4472-A412-9388E3364DE3}" srcOrd="2" destOrd="0" presId="urn:microsoft.com/office/officeart/2005/8/layout/hierarchy4"/>
    <dgm:cxn modelId="{19EA16E3-79D4-4A1F-B115-F8B1F8E3FD2C}" type="presParOf" srcId="{EFC9A95B-7F80-4472-A412-9388E3364DE3}" destId="{4F922A33-04F7-4196-AE1C-AFC2F38C6E6C}" srcOrd="0" destOrd="0" presId="urn:microsoft.com/office/officeart/2005/8/layout/hierarchy4"/>
    <dgm:cxn modelId="{05358FBE-D5E8-410F-8560-5DF5F13AAAFD}" type="presParOf" srcId="{EFC9A95B-7F80-4472-A412-9388E3364DE3}" destId="{9EC9A603-6128-46D9-8C4E-DB6A03DD0F3F}" srcOrd="1" destOrd="0" presId="urn:microsoft.com/office/officeart/2005/8/layout/hierarchy4"/>
    <dgm:cxn modelId="{65C1AA83-8467-4EA4-987A-43B712D50AC7}" type="presParOf" srcId="{526CC690-C7E3-4200-A410-270B94DDEEB1}" destId="{8E6BF7E1-BF49-4A9D-89B4-A99A648C4DCE}" srcOrd="1" destOrd="0" presId="urn:microsoft.com/office/officeart/2005/8/layout/hierarchy4"/>
    <dgm:cxn modelId="{2949E79F-38D0-4AC3-B621-70866B4D9505}" type="presParOf" srcId="{526CC690-C7E3-4200-A410-270B94DDEEB1}" destId="{4C8EDEC7-D727-470B-AB45-A06D17F70D51}" srcOrd="2" destOrd="0" presId="urn:microsoft.com/office/officeart/2005/8/layout/hierarchy4"/>
    <dgm:cxn modelId="{8971D13D-7D33-4CCB-9F8F-57118C66080D}" type="presParOf" srcId="{4C8EDEC7-D727-470B-AB45-A06D17F70D51}" destId="{ED7A5C23-950C-4287-905C-A656C37777B3}" srcOrd="0" destOrd="0" presId="urn:microsoft.com/office/officeart/2005/8/layout/hierarchy4"/>
    <dgm:cxn modelId="{63B20B81-CFB8-47A8-A540-96C472E77A20}" type="presParOf" srcId="{4C8EDEC7-D727-470B-AB45-A06D17F70D51}" destId="{614CB640-E748-4E1F-8E5F-34B43BEEBFB4}" srcOrd="1" destOrd="0" presId="urn:microsoft.com/office/officeart/2005/8/layout/hierarchy4"/>
    <dgm:cxn modelId="{07A98869-E5B9-4691-B662-DE3986A4413A}" type="presParOf" srcId="{4C8EDEC7-D727-470B-AB45-A06D17F70D51}" destId="{7B35EB2A-1599-4242-A0AA-0F451557688A}" srcOrd="2" destOrd="0" presId="urn:microsoft.com/office/officeart/2005/8/layout/hierarchy4"/>
    <dgm:cxn modelId="{6577EA4A-F3CE-4FF3-8075-97CD99330E49}" type="presParOf" srcId="{7B35EB2A-1599-4242-A0AA-0F451557688A}" destId="{AF2FA957-E957-45C0-886D-1606FBE99420}" srcOrd="0" destOrd="0" presId="urn:microsoft.com/office/officeart/2005/8/layout/hierarchy4"/>
    <dgm:cxn modelId="{308F4C8D-8BCA-44DC-B22B-ACB38D907ABC}" type="presParOf" srcId="{AF2FA957-E957-45C0-886D-1606FBE99420}" destId="{A79BC5B4-A656-4257-BE2E-39A1147D96BB}" srcOrd="0" destOrd="0" presId="urn:microsoft.com/office/officeart/2005/8/layout/hierarchy4"/>
    <dgm:cxn modelId="{2BCCE150-09F7-44AA-BB1C-07417E94F120}" type="presParOf" srcId="{AF2FA957-E957-45C0-886D-1606FBE99420}" destId="{8289DF74-190D-4B3F-A89E-487C119CF137}" srcOrd="1" destOrd="0" presId="urn:microsoft.com/office/officeart/2005/8/layout/hierarchy4"/>
    <dgm:cxn modelId="{8EDF8074-AED5-4C8C-AA47-D1BA127B2A37}" type="presParOf" srcId="{AF2FA957-E957-45C0-886D-1606FBE99420}" destId="{D981DBB0-D833-41A6-86B1-8DD464A324D4}" srcOrd="2" destOrd="0" presId="urn:microsoft.com/office/officeart/2005/8/layout/hierarchy4"/>
    <dgm:cxn modelId="{5E1BF917-9A79-4F7B-B5F2-0455FCA193E0}" type="presParOf" srcId="{D981DBB0-D833-41A6-86B1-8DD464A324D4}" destId="{8BDA244F-E530-4308-880E-09899A332319}" srcOrd="0" destOrd="0" presId="urn:microsoft.com/office/officeart/2005/8/layout/hierarchy4"/>
    <dgm:cxn modelId="{F067F444-4942-4088-B766-5F9813C54722}" type="presParOf" srcId="{8BDA244F-E530-4308-880E-09899A332319}" destId="{2A49992E-E33D-4F66-9B55-0268DF4A7544}" srcOrd="0" destOrd="0" presId="urn:microsoft.com/office/officeart/2005/8/layout/hierarchy4"/>
    <dgm:cxn modelId="{889372FC-909C-4F00-A28F-B21EDC775C75}" type="presParOf" srcId="{8BDA244F-E530-4308-880E-09899A332319}" destId="{4DF2ADEF-5207-41C0-BBE9-8A4376BE8A2E}" srcOrd="1" destOrd="0" presId="urn:microsoft.com/office/officeart/2005/8/layout/hierarchy4"/>
    <dgm:cxn modelId="{3AA5681E-9283-4627-8604-553033142210}" type="presParOf" srcId="{D981DBB0-D833-41A6-86B1-8DD464A324D4}" destId="{DB94A1B4-7455-46F5-8523-744C63470AF3}" srcOrd="1" destOrd="0" presId="urn:microsoft.com/office/officeart/2005/8/layout/hierarchy4"/>
    <dgm:cxn modelId="{C0D2DC89-BB20-4E73-B6A4-F156DF46EB97}" type="presParOf" srcId="{D981DBB0-D833-41A6-86B1-8DD464A324D4}" destId="{B13CE471-6941-415E-8F50-F68565A433E6}" srcOrd="2" destOrd="0" presId="urn:microsoft.com/office/officeart/2005/8/layout/hierarchy4"/>
    <dgm:cxn modelId="{20F003C2-40DC-4C0C-AD10-FA53122D1807}" type="presParOf" srcId="{B13CE471-6941-415E-8F50-F68565A433E6}" destId="{D1BC3F67-8D6A-416A-9E43-A7B8B8A41D87}" srcOrd="0" destOrd="0" presId="urn:microsoft.com/office/officeart/2005/8/layout/hierarchy4"/>
    <dgm:cxn modelId="{9A0A1916-FB60-4991-93E7-1DC16EAB235F}" type="presParOf" srcId="{B13CE471-6941-415E-8F50-F68565A433E6}" destId="{3E867374-F94A-4134-95D2-440C9417F164}" srcOrd="1" destOrd="0" presId="urn:microsoft.com/office/officeart/2005/8/layout/hierarchy4"/>
    <dgm:cxn modelId="{518F3F81-9650-4947-BCB0-69CAFC63AE54}" type="presParOf" srcId="{D981DBB0-D833-41A6-86B1-8DD464A324D4}" destId="{72A92253-F927-438F-9326-3167B82EB2CA}" srcOrd="3" destOrd="0" presId="urn:microsoft.com/office/officeart/2005/8/layout/hierarchy4"/>
    <dgm:cxn modelId="{9C785C09-39D7-4550-870C-2ECD2F651520}" type="presParOf" srcId="{D981DBB0-D833-41A6-86B1-8DD464A324D4}" destId="{D7F56857-48A3-4A47-8B77-79178780E9E2}" srcOrd="4" destOrd="0" presId="urn:microsoft.com/office/officeart/2005/8/layout/hierarchy4"/>
    <dgm:cxn modelId="{43DBBD3C-7152-44A4-9263-61FAC13038FB}" type="presParOf" srcId="{D7F56857-48A3-4A47-8B77-79178780E9E2}" destId="{DD8EDB60-90FA-4D1A-9E3F-AE6D48756A0D}" srcOrd="0" destOrd="0" presId="urn:microsoft.com/office/officeart/2005/8/layout/hierarchy4"/>
    <dgm:cxn modelId="{7FD7DEA9-7BCF-444C-B58B-D9722B8E457B}" type="presParOf" srcId="{D7F56857-48A3-4A47-8B77-79178780E9E2}" destId="{2EE9E8AF-793F-4F86-867A-8D00DA1690F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3EB8F25-5CDD-463F-96B8-0F78216D8BCF}" type="doc">
      <dgm:prSet loTypeId="urn:microsoft.com/office/officeart/2005/8/layout/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l-PL"/>
        </a:p>
      </dgm:t>
    </dgm:pt>
    <dgm:pt modelId="{43954DEE-B7E7-4D84-A928-BAFE05DBDAA3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Gminy miejskie</a:t>
          </a:r>
          <a:endParaRPr lang="pl-PL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035772-B3EB-4CA0-904A-04A0F86BCFDE}" type="parTrans" cxnId="{D83C3B2D-29B1-4D72-9207-97303FA2F31B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D10253-06BF-4D83-B7C6-3766CC2ECBA0}" type="sibTrans" cxnId="{D83C3B2D-29B1-4D72-9207-97303FA2F31B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745742-CDD0-4D3B-BB2D-D8CFB088DC6C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planu czyszczenia ulic na mokro</a:t>
          </a:r>
        </a:p>
      </dgm:t>
    </dgm:pt>
    <dgm:pt modelId="{ED24D264-9A7D-4F2C-8066-29AB3A23F99B}" type="parTrans" cxnId="{795E7568-B509-4387-A8D2-C19C092E9E15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15BD3F-D721-426F-A5F4-E94F6F97ABDC}" type="sibTrans" cxnId="{795E7568-B509-4387-A8D2-C19C092E9E15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E00F96-AE58-4BC0-81B8-1FA6E936839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sytuacji meteorologicznej - czyszczenie tylko przy temp. &gt;3 st. C</a:t>
          </a:r>
        </a:p>
      </dgm:t>
    </dgm:pt>
    <dgm:pt modelId="{2556DED6-B866-4697-BEB1-021D7114758F}" type="parTrans" cxnId="{CB31D494-4CE7-4C58-97F0-6AFB50A267F1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FAFA60-1F99-4B5C-B92A-C70AAC5AEA8C}" type="sibTrans" cxnId="{CB31D494-4CE7-4C58-97F0-6AFB50A267F1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43DB00-1702-4335-9D68-0C4E735D5C86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Wyznaczenie podmiotu realizującego / </a:t>
          </a:r>
          <a:b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Przeprowadzenie przetargu</a:t>
          </a:r>
        </a:p>
      </dgm:t>
    </dgm:pt>
    <dgm:pt modelId="{5EB30D18-B004-4521-9E43-0618A0D923A3}" type="parTrans" cxnId="{9132BAFA-EAC9-4D0F-A37D-B2653D0375F4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6618D6-D7ED-40D8-96E0-676FD8AB660F}" type="sibTrans" cxnId="{9132BAFA-EAC9-4D0F-A37D-B2653D0375F4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75264D-E9C2-4810-BD4D-9CD218BCD1D7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Czyszczenie ulic na mokro</a:t>
          </a:r>
        </a:p>
      </dgm:t>
    </dgm:pt>
    <dgm:pt modelId="{B1FB5D23-D0F0-4B5C-89AB-AB55BFA2C09B}" type="parTrans" cxnId="{9EA33BD2-C39C-4BC9-8BCD-03FB3458E379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C3160E-53A4-4C81-94C0-1688095B3197}" type="sibTrans" cxnId="{9EA33BD2-C39C-4BC9-8BCD-03FB3458E379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079C1E-930E-4A96-A175-EB62A9F8C0F8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 koniec każdego roku - analiza spełnienia planu czyszczenia ulic</a:t>
          </a:r>
        </a:p>
      </dgm:t>
    </dgm:pt>
    <dgm:pt modelId="{FAAED221-8116-4FB2-BC00-19FD902053B5}" type="parTrans" cxnId="{E0BCA0D6-0637-48CE-B06E-B5AC2D3C6E50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9D13CB-8312-4EAF-8BAF-3F8B325D2FD0}" type="sibTrans" cxnId="{E0BCA0D6-0637-48CE-B06E-B5AC2D3C6E50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CAE3D2-02DE-4015-81FE-6EC51AF494F6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stycznia każdego roku </a:t>
          </a:r>
        </a:p>
      </dgm:t>
    </dgm:pt>
    <dgm:pt modelId="{1E52933B-7646-4CEF-BD67-23D43BC7518C}" type="parTrans" cxnId="{70EB97BD-8E19-40C8-97A9-5FF580EF4E78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1FEC46-8AD1-41E4-B3A8-E525A4B54085}" type="sibTrans" cxnId="{70EB97BD-8E19-40C8-97A9-5FF580EF4E78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9B1E39-0D07-4850-B681-E28A68684B97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termin przekazania sprawozdania z czyszczenia Zarządowi Województwa</a:t>
          </a:r>
        </a:p>
      </dgm:t>
    </dgm:pt>
    <dgm:pt modelId="{49272E6A-8B1F-430E-BCDE-839F35B0350C}" type="parTrans" cxnId="{B0652849-F164-471A-89B5-D91D3E0C76CB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D8AF46-3FCC-4231-A0FA-660D48027B2E}" type="sibTrans" cxnId="{B0652849-F164-471A-89B5-D91D3E0C76CB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014908-AE20-41B8-8E81-7EF191645283}" type="pres">
      <dgm:prSet presAssocID="{13EB8F25-5CDD-463F-96B8-0F78216D8BCF}" presName="diagram" presStyleCnt="0">
        <dgm:presLayoutVars>
          <dgm:dir/>
          <dgm:resizeHandles val="exact"/>
        </dgm:presLayoutVars>
      </dgm:prSet>
      <dgm:spPr/>
    </dgm:pt>
    <dgm:pt modelId="{CF05F514-34C2-4230-BB0A-45C230CDB6C6}" type="pres">
      <dgm:prSet presAssocID="{43954DEE-B7E7-4D84-A928-BAFE05DBDAA3}" presName="node" presStyleLbl="node1" presStyleIdx="0" presStyleCnt="6" custScaleX="193813" custScaleY="222952">
        <dgm:presLayoutVars>
          <dgm:bulletEnabled val="1"/>
        </dgm:presLayoutVars>
      </dgm:prSet>
      <dgm:spPr/>
    </dgm:pt>
    <dgm:pt modelId="{8ECCAF68-9DB7-4A6A-8901-78975385D145}" type="pres">
      <dgm:prSet presAssocID="{ACD10253-06BF-4D83-B7C6-3766CC2ECBA0}" presName="sibTrans" presStyleLbl="sibTrans2D1" presStyleIdx="0" presStyleCnt="5"/>
      <dgm:spPr/>
    </dgm:pt>
    <dgm:pt modelId="{64A9CE0A-517B-4E77-9308-ADAE97CA891F}" type="pres">
      <dgm:prSet presAssocID="{ACD10253-06BF-4D83-B7C6-3766CC2ECBA0}" presName="connectorText" presStyleLbl="sibTrans2D1" presStyleIdx="0" presStyleCnt="5"/>
      <dgm:spPr/>
    </dgm:pt>
    <dgm:pt modelId="{82E3D1CC-4D22-413C-B568-EF7FEFE11156}" type="pres">
      <dgm:prSet presAssocID="{FB745742-CDD0-4D3B-BB2D-D8CFB088DC6C}" presName="node" presStyleLbl="node1" presStyleIdx="1" presStyleCnt="6" custScaleX="193813" custScaleY="230203">
        <dgm:presLayoutVars>
          <dgm:bulletEnabled val="1"/>
        </dgm:presLayoutVars>
      </dgm:prSet>
      <dgm:spPr/>
    </dgm:pt>
    <dgm:pt modelId="{F5E8F4E6-4EF6-473A-A4E6-BF5252A749E4}" type="pres">
      <dgm:prSet presAssocID="{EF15BD3F-D721-426F-A5F4-E94F6F97ABDC}" presName="sibTrans" presStyleLbl="sibTrans2D1" presStyleIdx="1" presStyleCnt="5"/>
      <dgm:spPr/>
    </dgm:pt>
    <dgm:pt modelId="{8B0EFD0C-FEC8-4F96-A00C-E10B15AEE302}" type="pres">
      <dgm:prSet presAssocID="{EF15BD3F-D721-426F-A5F4-E94F6F97ABDC}" presName="connectorText" presStyleLbl="sibTrans2D1" presStyleIdx="1" presStyleCnt="5"/>
      <dgm:spPr/>
    </dgm:pt>
    <dgm:pt modelId="{11403429-86F7-4BB9-B47D-2E28E43AEEB6}" type="pres">
      <dgm:prSet presAssocID="{5F43DB00-1702-4335-9D68-0C4E735D5C86}" presName="node" presStyleLbl="node1" presStyleIdx="2" presStyleCnt="6" custScaleX="193813" custScaleY="230203">
        <dgm:presLayoutVars>
          <dgm:bulletEnabled val="1"/>
        </dgm:presLayoutVars>
      </dgm:prSet>
      <dgm:spPr/>
    </dgm:pt>
    <dgm:pt modelId="{B36513E1-F08C-448E-B571-969C15A240A1}" type="pres">
      <dgm:prSet presAssocID="{046618D6-D7ED-40D8-96E0-676FD8AB660F}" presName="sibTrans" presStyleLbl="sibTrans2D1" presStyleIdx="2" presStyleCnt="5"/>
      <dgm:spPr/>
    </dgm:pt>
    <dgm:pt modelId="{1EF84800-C49C-40A1-A302-707ED2A519BA}" type="pres">
      <dgm:prSet presAssocID="{046618D6-D7ED-40D8-96E0-676FD8AB660F}" presName="connectorText" presStyleLbl="sibTrans2D1" presStyleIdx="2" presStyleCnt="5"/>
      <dgm:spPr/>
    </dgm:pt>
    <dgm:pt modelId="{E6ED7D6A-15D4-4B7A-A2C6-40B7BD4C022E}" type="pres">
      <dgm:prSet presAssocID="{8075264D-E9C2-4810-BD4D-9CD218BCD1D7}" presName="node" presStyleLbl="node1" presStyleIdx="3" presStyleCnt="6" custScaleX="193813" custScaleY="230203">
        <dgm:presLayoutVars>
          <dgm:bulletEnabled val="1"/>
        </dgm:presLayoutVars>
      </dgm:prSet>
      <dgm:spPr/>
    </dgm:pt>
    <dgm:pt modelId="{2FD637A6-68DD-498F-826D-66518321FA86}" type="pres">
      <dgm:prSet presAssocID="{80C3160E-53A4-4C81-94C0-1688095B3197}" presName="sibTrans" presStyleLbl="sibTrans2D1" presStyleIdx="3" presStyleCnt="5"/>
      <dgm:spPr/>
    </dgm:pt>
    <dgm:pt modelId="{62F85F09-1824-4E05-9BE3-875EEA944667}" type="pres">
      <dgm:prSet presAssocID="{80C3160E-53A4-4C81-94C0-1688095B3197}" presName="connectorText" presStyleLbl="sibTrans2D1" presStyleIdx="3" presStyleCnt="5"/>
      <dgm:spPr/>
    </dgm:pt>
    <dgm:pt modelId="{2C81AB41-1A41-4FC8-A9DD-8A3DFC8D95C3}" type="pres">
      <dgm:prSet presAssocID="{70079C1E-930E-4A96-A175-EB62A9F8C0F8}" presName="node" presStyleLbl="node1" presStyleIdx="4" presStyleCnt="6" custScaleX="193813" custScaleY="230203">
        <dgm:presLayoutVars>
          <dgm:bulletEnabled val="1"/>
        </dgm:presLayoutVars>
      </dgm:prSet>
      <dgm:spPr/>
    </dgm:pt>
    <dgm:pt modelId="{8CA1A959-F687-4481-9C4B-818DB8B9AFB3}" type="pres">
      <dgm:prSet presAssocID="{BB9D13CB-8312-4EAF-8BAF-3F8B325D2FD0}" presName="sibTrans" presStyleLbl="sibTrans2D1" presStyleIdx="4" presStyleCnt="5"/>
      <dgm:spPr/>
    </dgm:pt>
    <dgm:pt modelId="{A0EAF844-0ED9-412E-BD4E-EB63EFFE4CE8}" type="pres">
      <dgm:prSet presAssocID="{BB9D13CB-8312-4EAF-8BAF-3F8B325D2FD0}" presName="connectorText" presStyleLbl="sibTrans2D1" presStyleIdx="4" presStyleCnt="5"/>
      <dgm:spPr/>
    </dgm:pt>
    <dgm:pt modelId="{1F2BEC45-1D36-4FB5-92CC-C8B504D25C18}" type="pres">
      <dgm:prSet presAssocID="{95CAE3D2-02DE-4015-81FE-6EC51AF494F6}" presName="node" presStyleLbl="node1" presStyleIdx="5" presStyleCnt="6" custScaleX="193813" custScaleY="230203">
        <dgm:presLayoutVars>
          <dgm:bulletEnabled val="1"/>
        </dgm:presLayoutVars>
      </dgm:prSet>
      <dgm:spPr/>
    </dgm:pt>
  </dgm:ptLst>
  <dgm:cxnLst>
    <dgm:cxn modelId="{DFC13B05-6B37-4FC5-9F27-C4EA18541792}" type="presOf" srcId="{8075264D-E9C2-4810-BD4D-9CD218BCD1D7}" destId="{E6ED7D6A-15D4-4B7A-A2C6-40B7BD4C022E}" srcOrd="0" destOrd="0" presId="urn:microsoft.com/office/officeart/2005/8/layout/process5"/>
    <dgm:cxn modelId="{3D1F200B-057F-429B-9A38-511235BAAB4F}" type="presOf" srcId="{BB9D13CB-8312-4EAF-8BAF-3F8B325D2FD0}" destId="{A0EAF844-0ED9-412E-BD4E-EB63EFFE4CE8}" srcOrd="1" destOrd="0" presId="urn:microsoft.com/office/officeart/2005/8/layout/process5"/>
    <dgm:cxn modelId="{F47B9E18-98C7-478A-9CA5-6A67316A1E12}" type="presOf" srcId="{EF15BD3F-D721-426F-A5F4-E94F6F97ABDC}" destId="{F5E8F4E6-4EF6-473A-A4E6-BF5252A749E4}" srcOrd="0" destOrd="0" presId="urn:microsoft.com/office/officeart/2005/8/layout/process5"/>
    <dgm:cxn modelId="{6087D82A-07F0-4946-8034-DDC5F1655381}" type="presOf" srcId="{079B1E39-0D07-4850-B681-E28A68684B97}" destId="{1F2BEC45-1D36-4FB5-92CC-C8B504D25C18}" srcOrd="0" destOrd="1" presId="urn:microsoft.com/office/officeart/2005/8/layout/process5"/>
    <dgm:cxn modelId="{072B0C2C-C613-41FD-BB4D-EB3E571C416A}" type="presOf" srcId="{046618D6-D7ED-40D8-96E0-676FD8AB660F}" destId="{1EF84800-C49C-40A1-A302-707ED2A519BA}" srcOrd="1" destOrd="0" presId="urn:microsoft.com/office/officeart/2005/8/layout/process5"/>
    <dgm:cxn modelId="{D83C3B2D-29B1-4D72-9207-97303FA2F31B}" srcId="{13EB8F25-5CDD-463F-96B8-0F78216D8BCF}" destId="{43954DEE-B7E7-4D84-A928-BAFE05DBDAA3}" srcOrd="0" destOrd="0" parTransId="{89035772-B3EB-4CA0-904A-04A0F86BCFDE}" sibTransId="{ACD10253-06BF-4D83-B7C6-3766CC2ECBA0}"/>
    <dgm:cxn modelId="{66BC7036-0E2C-42DD-BDE5-93E715AECDF1}" type="presOf" srcId="{ACD10253-06BF-4D83-B7C6-3766CC2ECBA0}" destId="{8ECCAF68-9DB7-4A6A-8901-78975385D145}" srcOrd="0" destOrd="0" presId="urn:microsoft.com/office/officeart/2005/8/layout/process5"/>
    <dgm:cxn modelId="{3088C344-D31C-4E3C-AAF2-1AA7CDCEBB7A}" type="presOf" srcId="{046618D6-D7ED-40D8-96E0-676FD8AB660F}" destId="{B36513E1-F08C-448E-B571-969C15A240A1}" srcOrd="0" destOrd="0" presId="urn:microsoft.com/office/officeart/2005/8/layout/process5"/>
    <dgm:cxn modelId="{6754E864-20A6-4CDF-A83B-179885795145}" type="presOf" srcId="{ACD10253-06BF-4D83-B7C6-3766CC2ECBA0}" destId="{64A9CE0A-517B-4E77-9308-ADAE97CA891F}" srcOrd="1" destOrd="0" presId="urn:microsoft.com/office/officeart/2005/8/layout/process5"/>
    <dgm:cxn modelId="{795E7568-B509-4387-A8D2-C19C092E9E15}" srcId="{13EB8F25-5CDD-463F-96B8-0F78216D8BCF}" destId="{FB745742-CDD0-4D3B-BB2D-D8CFB088DC6C}" srcOrd="1" destOrd="0" parTransId="{ED24D264-9A7D-4F2C-8066-29AB3A23F99B}" sibTransId="{EF15BD3F-D721-426F-A5F4-E94F6F97ABDC}"/>
    <dgm:cxn modelId="{B0652849-F164-471A-89B5-D91D3E0C76CB}" srcId="{95CAE3D2-02DE-4015-81FE-6EC51AF494F6}" destId="{079B1E39-0D07-4850-B681-E28A68684B97}" srcOrd="0" destOrd="0" parTransId="{49272E6A-8B1F-430E-BCDE-839F35B0350C}" sibTransId="{BED8AF46-3FCC-4231-A0FA-660D48027B2E}"/>
    <dgm:cxn modelId="{4515B14F-C8F4-4039-9E71-0092C10AB2B5}" type="presOf" srcId="{95CAE3D2-02DE-4015-81FE-6EC51AF494F6}" destId="{1F2BEC45-1D36-4FB5-92CC-C8B504D25C18}" srcOrd="0" destOrd="0" presId="urn:microsoft.com/office/officeart/2005/8/layout/process5"/>
    <dgm:cxn modelId="{51278D54-C24D-4E87-A876-03C62166320E}" type="presOf" srcId="{70079C1E-930E-4A96-A175-EB62A9F8C0F8}" destId="{2C81AB41-1A41-4FC8-A9DD-8A3DFC8D95C3}" srcOrd="0" destOrd="0" presId="urn:microsoft.com/office/officeart/2005/8/layout/process5"/>
    <dgm:cxn modelId="{C742747D-BCB6-4402-B7A1-A893CE91B458}" type="presOf" srcId="{FB745742-CDD0-4D3B-BB2D-D8CFB088DC6C}" destId="{82E3D1CC-4D22-413C-B568-EF7FEFE11156}" srcOrd="0" destOrd="0" presId="urn:microsoft.com/office/officeart/2005/8/layout/process5"/>
    <dgm:cxn modelId="{64CFB77D-D7D6-45DD-A5F4-F1E3483D4923}" type="presOf" srcId="{43954DEE-B7E7-4D84-A928-BAFE05DBDAA3}" destId="{CF05F514-34C2-4230-BB0A-45C230CDB6C6}" srcOrd="0" destOrd="0" presId="urn:microsoft.com/office/officeart/2005/8/layout/process5"/>
    <dgm:cxn modelId="{0C61397F-DD65-449C-857D-85CCB8569792}" type="presOf" srcId="{5F43DB00-1702-4335-9D68-0C4E735D5C86}" destId="{11403429-86F7-4BB9-B47D-2E28E43AEEB6}" srcOrd="0" destOrd="0" presId="urn:microsoft.com/office/officeart/2005/8/layout/process5"/>
    <dgm:cxn modelId="{CB31D494-4CE7-4C58-97F0-6AFB50A267F1}" srcId="{FB745742-CDD0-4D3B-BB2D-D8CFB088DC6C}" destId="{EBE00F96-AE58-4BC0-81B8-1FA6E936839B}" srcOrd="0" destOrd="0" parTransId="{2556DED6-B866-4697-BEB1-021D7114758F}" sibTransId="{B7FAFA60-1F99-4B5C-B92A-C70AAC5AEA8C}"/>
    <dgm:cxn modelId="{4C137B9B-36CA-44C7-A037-B185CE23D108}" type="presOf" srcId="{EF15BD3F-D721-426F-A5F4-E94F6F97ABDC}" destId="{8B0EFD0C-FEC8-4F96-A00C-E10B15AEE302}" srcOrd="1" destOrd="0" presId="urn:microsoft.com/office/officeart/2005/8/layout/process5"/>
    <dgm:cxn modelId="{F7E2DEA5-9BB2-4CD3-9BC2-1E22E9E7BE6D}" type="presOf" srcId="{BB9D13CB-8312-4EAF-8BAF-3F8B325D2FD0}" destId="{8CA1A959-F687-4481-9C4B-818DB8B9AFB3}" srcOrd="0" destOrd="0" presId="urn:microsoft.com/office/officeart/2005/8/layout/process5"/>
    <dgm:cxn modelId="{B795A9B6-7373-4253-89B6-466D9036D9C8}" type="presOf" srcId="{80C3160E-53A4-4C81-94C0-1688095B3197}" destId="{62F85F09-1824-4E05-9BE3-875EEA944667}" srcOrd="1" destOrd="0" presId="urn:microsoft.com/office/officeart/2005/8/layout/process5"/>
    <dgm:cxn modelId="{70EB97BD-8E19-40C8-97A9-5FF580EF4E78}" srcId="{13EB8F25-5CDD-463F-96B8-0F78216D8BCF}" destId="{95CAE3D2-02DE-4015-81FE-6EC51AF494F6}" srcOrd="5" destOrd="0" parTransId="{1E52933B-7646-4CEF-BD67-23D43BC7518C}" sibTransId="{1C1FEC46-8AD1-41E4-B3A8-E525A4B54085}"/>
    <dgm:cxn modelId="{9EA33BD2-C39C-4BC9-8BCD-03FB3458E379}" srcId="{13EB8F25-5CDD-463F-96B8-0F78216D8BCF}" destId="{8075264D-E9C2-4810-BD4D-9CD218BCD1D7}" srcOrd="3" destOrd="0" parTransId="{B1FB5D23-D0F0-4B5C-89AB-AB55BFA2C09B}" sibTransId="{80C3160E-53A4-4C81-94C0-1688095B3197}"/>
    <dgm:cxn modelId="{200D87D5-32D0-4AFB-89B4-11CC7B4B8695}" type="presOf" srcId="{80C3160E-53A4-4C81-94C0-1688095B3197}" destId="{2FD637A6-68DD-498F-826D-66518321FA86}" srcOrd="0" destOrd="0" presId="urn:microsoft.com/office/officeart/2005/8/layout/process5"/>
    <dgm:cxn modelId="{E0BCA0D6-0637-48CE-B06E-B5AC2D3C6E50}" srcId="{13EB8F25-5CDD-463F-96B8-0F78216D8BCF}" destId="{70079C1E-930E-4A96-A175-EB62A9F8C0F8}" srcOrd="4" destOrd="0" parTransId="{FAAED221-8116-4FB2-BC00-19FD902053B5}" sibTransId="{BB9D13CB-8312-4EAF-8BAF-3F8B325D2FD0}"/>
    <dgm:cxn modelId="{4CE61BE9-2FC7-4C88-82AD-B09B2D16C292}" type="presOf" srcId="{13EB8F25-5CDD-463F-96B8-0F78216D8BCF}" destId="{CF014908-AE20-41B8-8E81-7EF191645283}" srcOrd="0" destOrd="0" presId="urn:microsoft.com/office/officeart/2005/8/layout/process5"/>
    <dgm:cxn modelId="{A37818EE-43B3-4367-90AC-14093DD06864}" type="presOf" srcId="{EBE00F96-AE58-4BC0-81B8-1FA6E936839B}" destId="{82E3D1CC-4D22-413C-B568-EF7FEFE11156}" srcOrd="0" destOrd="1" presId="urn:microsoft.com/office/officeart/2005/8/layout/process5"/>
    <dgm:cxn modelId="{9132BAFA-EAC9-4D0F-A37D-B2653D0375F4}" srcId="{13EB8F25-5CDD-463F-96B8-0F78216D8BCF}" destId="{5F43DB00-1702-4335-9D68-0C4E735D5C86}" srcOrd="2" destOrd="0" parTransId="{5EB30D18-B004-4521-9E43-0618A0D923A3}" sibTransId="{046618D6-D7ED-40D8-96E0-676FD8AB660F}"/>
    <dgm:cxn modelId="{428A99E1-EA68-4F50-86DD-9963EC5FB749}" type="presParOf" srcId="{CF014908-AE20-41B8-8E81-7EF191645283}" destId="{CF05F514-34C2-4230-BB0A-45C230CDB6C6}" srcOrd="0" destOrd="0" presId="urn:microsoft.com/office/officeart/2005/8/layout/process5"/>
    <dgm:cxn modelId="{4A77896B-CEA3-4FA5-A8FC-47DB9837C388}" type="presParOf" srcId="{CF014908-AE20-41B8-8E81-7EF191645283}" destId="{8ECCAF68-9DB7-4A6A-8901-78975385D145}" srcOrd="1" destOrd="0" presId="urn:microsoft.com/office/officeart/2005/8/layout/process5"/>
    <dgm:cxn modelId="{AD0A816B-8A0A-49D8-AFE8-91CA310B79B4}" type="presParOf" srcId="{8ECCAF68-9DB7-4A6A-8901-78975385D145}" destId="{64A9CE0A-517B-4E77-9308-ADAE97CA891F}" srcOrd="0" destOrd="0" presId="urn:microsoft.com/office/officeart/2005/8/layout/process5"/>
    <dgm:cxn modelId="{78E787C9-3AAB-4346-95CC-1B49DBC95A81}" type="presParOf" srcId="{CF014908-AE20-41B8-8E81-7EF191645283}" destId="{82E3D1CC-4D22-413C-B568-EF7FEFE11156}" srcOrd="2" destOrd="0" presId="urn:microsoft.com/office/officeart/2005/8/layout/process5"/>
    <dgm:cxn modelId="{BC6A9A97-02E2-416B-8B32-08C091A148C6}" type="presParOf" srcId="{CF014908-AE20-41B8-8E81-7EF191645283}" destId="{F5E8F4E6-4EF6-473A-A4E6-BF5252A749E4}" srcOrd="3" destOrd="0" presId="urn:microsoft.com/office/officeart/2005/8/layout/process5"/>
    <dgm:cxn modelId="{42BBC634-999B-4E6C-A9B7-CD1FD9753E3D}" type="presParOf" srcId="{F5E8F4E6-4EF6-473A-A4E6-BF5252A749E4}" destId="{8B0EFD0C-FEC8-4F96-A00C-E10B15AEE302}" srcOrd="0" destOrd="0" presId="urn:microsoft.com/office/officeart/2005/8/layout/process5"/>
    <dgm:cxn modelId="{197051E2-0157-4494-A21A-AE718D7B19A1}" type="presParOf" srcId="{CF014908-AE20-41B8-8E81-7EF191645283}" destId="{11403429-86F7-4BB9-B47D-2E28E43AEEB6}" srcOrd="4" destOrd="0" presId="urn:microsoft.com/office/officeart/2005/8/layout/process5"/>
    <dgm:cxn modelId="{4E313699-946E-4356-B428-9C6C00F4B909}" type="presParOf" srcId="{CF014908-AE20-41B8-8E81-7EF191645283}" destId="{B36513E1-F08C-448E-B571-969C15A240A1}" srcOrd="5" destOrd="0" presId="urn:microsoft.com/office/officeart/2005/8/layout/process5"/>
    <dgm:cxn modelId="{B42DE0E4-3FCC-4DF4-9773-8B78E73B1F09}" type="presParOf" srcId="{B36513E1-F08C-448E-B571-969C15A240A1}" destId="{1EF84800-C49C-40A1-A302-707ED2A519BA}" srcOrd="0" destOrd="0" presId="urn:microsoft.com/office/officeart/2005/8/layout/process5"/>
    <dgm:cxn modelId="{A66CA86C-A8B8-4AA8-BDA5-90D1366AABE0}" type="presParOf" srcId="{CF014908-AE20-41B8-8E81-7EF191645283}" destId="{E6ED7D6A-15D4-4B7A-A2C6-40B7BD4C022E}" srcOrd="6" destOrd="0" presId="urn:microsoft.com/office/officeart/2005/8/layout/process5"/>
    <dgm:cxn modelId="{E588D5DC-BB68-469E-91AC-44471AD8BB2E}" type="presParOf" srcId="{CF014908-AE20-41B8-8E81-7EF191645283}" destId="{2FD637A6-68DD-498F-826D-66518321FA86}" srcOrd="7" destOrd="0" presId="urn:microsoft.com/office/officeart/2005/8/layout/process5"/>
    <dgm:cxn modelId="{2B7E40F0-EEBC-42C5-A589-570FC7D214FB}" type="presParOf" srcId="{2FD637A6-68DD-498F-826D-66518321FA86}" destId="{62F85F09-1824-4E05-9BE3-875EEA944667}" srcOrd="0" destOrd="0" presId="urn:microsoft.com/office/officeart/2005/8/layout/process5"/>
    <dgm:cxn modelId="{E3FDF4E4-7AE7-4750-A374-84980146EF05}" type="presParOf" srcId="{CF014908-AE20-41B8-8E81-7EF191645283}" destId="{2C81AB41-1A41-4FC8-A9DD-8A3DFC8D95C3}" srcOrd="8" destOrd="0" presId="urn:microsoft.com/office/officeart/2005/8/layout/process5"/>
    <dgm:cxn modelId="{2CEE325E-2DB2-4839-AF14-D5FE73082F44}" type="presParOf" srcId="{CF014908-AE20-41B8-8E81-7EF191645283}" destId="{8CA1A959-F687-4481-9C4B-818DB8B9AFB3}" srcOrd="9" destOrd="0" presId="urn:microsoft.com/office/officeart/2005/8/layout/process5"/>
    <dgm:cxn modelId="{BB12A1B0-56F2-43A3-992A-62A4A59F910D}" type="presParOf" srcId="{8CA1A959-F687-4481-9C4B-818DB8B9AFB3}" destId="{A0EAF844-0ED9-412E-BD4E-EB63EFFE4CE8}" srcOrd="0" destOrd="0" presId="urn:microsoft.com/office/officeart/2005/8/layout/process5"/>
    <dgm:cxn modelId="{A7BE6EFA-2526-4493-AE1E-57AB58DBF60C}" type="presParOf" srcId="{CF014908-AE20-41B8-8E81-7EF191645283}" destId="{1F2BEC45-1D36-4FB5-92CC-C8B504D25C18}" srcOrd="10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9A0E033-D01C-4138-85A1-820BFA49DED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9BC85D7-AFA8-4029-AEC6-794A23F35A6A}">
      <dgm:prSet phldrT="[Tekst]" custT="1"/>
      <dgm:spPr/>
      <dgm:t>
        <a:bodyPr/>
        <a:lstStyle/>
        <a:p>
          <a:r>
            <a:rPr lang="pl-PL" sz="2800" dirty="0">
              <a:cs typeface="Arial"/>
            </a:rPr>
            <a:t>wymiana kotłów nie przyniesie wystarczającego efektu ekologicznego</a:t>
          </a:r>
          <a:endParaRPr lang="pl-PL" sz="2800" dirty="0"/>
        </a:p>
      </dgm:t>
    </dgm:pt>
    <dgm:pt modelId="{63993605-2D58-4E94-B331-FF90DF07213B}" type="parTrans" cxnId="{A5B05B20-9ECE-41A4-8FF1-959E912D6810}">
      <dgm:prSet/>
      <dgm:spPr/>
      <dgm:t>
        <a:bodyPr/>
        <a:lstStyle/>
        <a:p>
          <a:endParaRPr lang="pl-PL"/>
        </a:p>
      </dgm:t>
    </dgm:pt>
    <dgm:pt modelId="{86694804-001B-42AB-A3E9-D2D5A51B32E5}" type="sibTrans" cxnId="{A5B05B20-9ECE-41A4-8FF1-959E912D6810}">
      <dgm:prSet/>
      <dgm:spPr/>
      <dgm:t>
        <a:bodyPr/>
        <a:lstStyle/>
        <a:p>
          <a:endParaRPr lang="pl-PL"/>
        </a:p>
      </dgm:t>
    </dgm:pt>
    <dgm:pt modelId="{70461AB1-3649-4D43-8A2B-7137798732D8}">
      <dgm:prSet custT="1"/>
      <dgm:spPr/>
      <dgm:t>
        <a:bodyPr/>
        <a:lstStyle/>
        <a:p>
          <a:r>
            <a:rPr lang="pl-PL" sz="2800" dirty="0">
              <a:cs typeface="Arial"/>
            </a:rPr>
            <a:t>przekroczenia norm NO</a:t>
          </a:r>
          <a:r>
            <a:rPr lang="pl-PL" sz="2800" baseline="-25000" dirty="0">
              <a:cs typeface="Arial"/>
            </a:rPr>
            <a:t>2</a:t>
          </a:r>
          <a:r>
            <a:rPr lang="pl-PL" sz="2800" dirty="0">
              <a:cs typeface="Arial"/>
            </a:rPr>
            <a:t>, spowodowane są emisją komunikacyjną</a:t>
          </a:r>
          <a:endParaRPr lang="pl-PL" sz="2800" dirty="0"/>
        </a:p>
      </dgm:t>
    </dgm:pt>
    <dgm:pt modelId="{8013948A-746F-472B-A79D-DEB64F72FD06}" type="parTrans" cxnId="{7E8DC8CF-0671-4AC3-B577-01E10A485B16}">
      <dgm:prSet/>
      <dgm:spPr/>
      <dgm:t>
        <a:bodyPr/>
        <a:lstStyle/>
        <a:p>
          <a:endParaRPr lang="pl-PL"/>
        </a:p>
      </dgm:t>
    </dgm:pt>
    <dgm:pt modelId="{E8B8AF9F-1EF3-4E7E-9818-B74EAB5E5C9E}" type="sibTrans" cxnId="{7E8DC8CF-0671-4AC3-B577-01E10A485B16}">
      <dgm:prSet/>
      <dgm:spPr/>
      <dgm:t>
        <a:bodyPr/>
        <a:lstStyle/>
        <a:p>
          <a:endParaRPr lang="pl-PL"/>
        </a:p>
      </dgm:t>
    </dgm:pt>
    <dgm:pt modelId="{BAA7021F-94BD-439B-8620-EB253B932B1C}" type="pres">
      <dgm:prSet presAssocID="{89A0E033-D01C-4138-85A1-820BFA49DED4}" presName="linear" presStyleCnt="0">
        <dgm:presLayoutVars>
          <dgm:dir/>
          <dgm:resizeHandles val="exact"/>
        </dgm:presLayoutVars>
      </dgm:prSet>
      <dgm:spPr/>
    </dgm:pt>
    <dgm:pt modelId="{566B3947-3377-4D9F-A1C9-C4151A667453}" type="pres">
      <dgm:prSet presAssocID="{99BC85D7-AFA8-4029-AEC6-794A23F35A6A}" presName="comp" presStyleCnt="0"/>
      <dgm:spPr/>
    </dgm:pt>
    <dgm:pt modelId="{3016BE23-82F0-4CBA-97B2-2F3D86EAF410}" type="pres">
      <dgm:prSet presAssocID="{99BC85D7-AFA8-4029-AEC6-794A23F35A6A}" presName="box" presStyleLbl="node1" presStyleIdx="0" presStyleCnt="2"/>
      <dgm:spPr/>
    </dgm:pt>
    <dgm:pt modelId="{D6966879-EF3D-4977-B159-B324B5311C5A}" type="pres">
      <dgm:prSet presAssocID="{99BC85D7-AFA8-4029-AEC6-794A23F35A6A}" presName="img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76A8E734-AE6D-49AD-9461-1C199BCDA8A7}" type="pres">
      <dgm:prSet presAssocID="{99BC85D7-AFA8-4029-AEC6-794A23F35A6A}" presName="text" presStyleLbl="node1" presStyleIdx="0" presStyleCnt="2">
        <dgm:presLayoutVars>
          <dgm:bulletEnabled val="1"/>
        </dgm:presLayoutVars>
      </dgm:prSet>
      <dgm:spPr/>
    </dgm:pt>
    <dgm:pt modelId="{9CC670BF-764E-4221-85F5-40E5481B7CEF}" type="pres">
      <dgm:prSet presAssocID="{86694804-001B-42AB-A3E9-D2D5A51B32E5}" presName="spacer" presStyleCnt="0"/>
      <dgm:spPr/>
    </dgm:pt>
    <dgm:pt modelId="{1C342314-28A3-425F-8020-304189504E00}" type="pres">
      <dgm:prSet presAssocID="{70461AB1-3649-4D43-8A2B-7137798732D8}" presName="comp" presStyleCnt="0"/>
      <dgm:spPr/>
    </dgm:pt>
    <dgm:pt modelId="{1E41DE0D-32CF-45BA-94CF-FD11EBA32BEF}" type="pres">
      <dgm:prSet presAssocID="{70461AB1-3649-4D43-8A2B-7137798732D8}" presName="box" presStyleLbl="node1" presStyleIdx="1" presStyleCnt="2"/>
      <dgm:spPr/>
    </dgm:pt>
    <dgm:pt modelId="{E1F14423-2F32-4FE4-A95E-2AF53CD4AF9B}" type="pres">
      <dgm:prSet presAssocID="{70461AB1-3649-4D43-8A2B-7137798732D8}" presName="img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CB60E770-8DEE-4AF6-93D4-4B34B51AC289}" type="pres">
      <dgm:prSet presAssocID="{70461AB1-3649-4D43-8A2B-7137798732D8}" presName="text" presStyleLbl="node1" presStyleIdx="1" presStyleCnt="2">
        <dgm:presLayoutVars>
          <dgm:bulletEnabled val="1"/>
        </dgm:presLayoutVars>
      </dgm:prSet>
      <dgm:spPr/>
    </dgm:pt>
  </dgm:ptLst>
  <dgm:cxnLst>
    <dgm:cxn modelId="{BF405119-9A0C-4FF9-B5BB-FAE5ADC68679}" type="presOf" srcId="{70461AB1-3649-4D43-8A2B-7137798732D8}" destId="{CB60E770-8DEE-4AF6-93D4-4B34B51AC289}" srcOrd="1" destOrd="0" presId="urn:microsoft.com/office/officeart/2005/8/layout/vList4"/>
    <dgm:cxn modelId="{A5B05B20-9ECE-41A4-8FF1-959E912D6810}" srcId="{89A0E033-D01C-4138-85A1-820BFA49DED4}" destId="{99BC85D7-AFA8-4029-AEC6-794A23F35A6A}" srcOrd="0" destOrd="0" parTransId="{63993605-2D58-4E94-B331-FF90DF07213B}" sibTransId="{86694804-001B-42AB-A3E9-D2D5A51B32E5}"/>
    <dgm:cxn modelId="{6E29BC77-F52B-4851-9408-B80BFE149F02}" type="presOf" srcId="{70461AB1-3649-4D43-8A2B-7137798732D8}" destId="{1E41DE0D-32CF-45BA-94CF-FD11EBA32BEF}" srcOrd="0" destOrd="0" presId="urn:microsoft.com/office/officeart/2005/8/layout/vList4"/>
    <dgm:cxn modelId="{9A123B8C-A008-4A08-985F-FEBC0A301093}" type="presOf" srcId="{99BC85D7-AFA8-4029-AEC6-794A23F35A6A}" destId="{76A8E734-AE6D-49AD-9461-1C199BCDA8A7}" srcOrd="1" destOrd="0" presId="urn:microsoft.com/office/officeart/2005/8/layout/vList4"/>
    <dgm:cxn modelId="{7BE0BB94-0CB2-4507-A63E-80C55594D166}" type="presOf" srcId="{89A0E033-D01C-4138-85A1-820BFA49DED4}" destId="{BAA7021F-94BD-439B-8620-EB253B932B1C}" srcOrd="0" destOrd="0" presId="urn:microsoft.com/office/officeart/2005/8/layout/vList4"/>
    <dgm:cxn modelId="{7E8DC8CF-0671-4AC3-B577-01E10A485B16}" srcId="{89A0E033-D01C-4138-85A1-820BFA49DED4}" destId="{70461AB1-3649-4D43-8A2B-7137798732D8}" srcOrd="1" destOrd="0" parTransId="{8013948A-746F-472B-A79D-DEB64F72FD06}" sibTransId="{E8B8AF9F-1EF3-4E7E-9818-B74EAB5E5C9E}"/>
    <dgm:cxn modelId="{1C3788FB-64F5-4B2C-9387-1CB4090A5598}" type="presOf" srcId="{99BC85D7-AFA8-4029-AEC6-794A23F35A6A}" destId="{3016BE23-82F0-4CBA-97B2-2F3D86EAF410}" srcOrd="0" destOrd="0" presId="urn:microsoft.com/office/officeart/2005/8/layout/vList4"/>
    <dgm:cxn modelId="{327B9567-0BEB-4CC7-B794-E9E0AF797CEB}" type="presParOf" srcId="{BAA7021F-94BD-439B-8620-EB253B932B1C}" destId="{566B3947-3377-4D9F-A1C9-C4151A667453}" srcOrd="0" destOrd="0" presId="urn:microsoft.com/office/officeart/2005/8/layout/vList4"/>
    <dgm:cxn modelId="{E419BE5A-5FAB-4ABC-AB11-47188998C7DD}" type="presParOf" srcId="{566B3947-3377-4D9F-A1C9-C4151A667453}" destId="{3016BE23-82F0-4CBA-97B2-2F3D86EAF410}" srcOrd="0" destOrd="0" presId="urn:microsoft.com/office/officeart/2005/8/layout/vList4"/>
    <dgm:cxn modelId="{70E428D7-604B-4760-B0B4-7ECDA7951F53}" type="presParOf" srcId="{566B3947-3377-4D9F-A1C9-C4151A667453}" destId="{D6966879-EF3D-4977-B159-B324B5311C5A}" srcOrd="1" destOrd="0" presId="urn:microsoft.com/office/officeart/2005/8/layout/vList4"/>
    <dgm:cxn modelId="{CD07322D-0300-4CB8-B41E-ADE5F5A6C755}" type="presParOf" srcId="{566B3947-3377-4D9F-A1C9-C4151A667453}" destId="{76A8E734-AE6D-49AD-9461-1C199BCDA8A7}" srcOrd="2" destOrd="0" presId="urn:microsoft.com/office/officeart/2005/8/layout/vList4"/>
    <dgm:cxn modelId="{4C72E30D-713B-41A3-ACC6-71BD3619CA7D}" type="presParOf" srcId="{BAA7021F-94BD-439B-8620-EB253B932B1C}" destId="{9CC670BF-764E-4221-85F5-40E5481B7CEF}" srcOrd="1" destOrd="0" presId="urn:microsoft.com/office/officeart/2005/8/layout/vList4"/>
    <dgm:cxn modelId="{4D5BCD94-720B-405C-A2DA-F3000C297CBD}" type="presParOf" srcId="{BAA7021F-94BD-439B-8620-EB253B932B1C}" destId="{1C342314-28A3-425F-8020-304189504E00}" srcOrd="2" destOrd="0" presId="urn:microsoft.com/office/officeart/2005/8/layout/vList4"/>
    <dgm:cxn modelId="{BCC50EB9-FD33-47F6-B3D8-629E1B444041}" type="presParOf" srcId="{1C342314-28A3-425F-8020-304189504E00}" destId="{1E41DE0D-32CF-45BA-94CF-FD11EBA32BEF}" srcOrd="0" destOrd="0" presId="urn:microsoft.com/office/officeart/2005/8/layout/vList4"/>
    <dgm:cxn modelId="{D38B822F-0837-4957-855C-AB8058356B89}" type="presParOf" srcId="{1C342314-28A3-425F-8020-304189504E00}" destId="{E1F14423-2F32-4FE4-A95E-2AF53CD4AF9B}" srcOrd="1" destOrd="0" presId="urn:microsoft.com/office/officeart/2005/8/layout/vList4"/>
    <dgm:cxn modelId="{63657336-E808-4BF4-8663-34C24FFDC22D}" type="presParOf" srcId="{1C342314-28A3-425F-8020-304189504E00}" destId="{CB60E770-8DEE-4AF6-93D4-4B34B51AC28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9C608B8-E90D-470F-9159-5EB475D5F1F2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F40AFC91-C96F-4613-8B85-A1DFA6792866}">
      <dgm:prSet phldrT="[Tekst]" custT="1"/>
      <dgm:spPr/>
      <dgm:t>
        <a:bodyPr/>
        <a:lstStyle/>
        <a:p>
          <a:r>
            <a:rPr lang="pl-PL" sz="3200" dirty="0">
              <a:solidFill>
                <a:schemeClr val="tx1"/>
              </a:solidFill>
            </a:rPr>
            <a:t>Kto?</a:t>
          </a:r>
        </a:p>
      </dgm:t>
    </dgm:pt>
    <dgm:pt modelId="{BC9FA1B6-C98D-4E3C-8D7C-377DF1B1A048}" type="parTrans" cxnId="{45597D53-224F-4B2E-8087-9874E5C23A20}">
      <dgm:prSet/>
      <dgm:spPr/>
      <dgm:t>
        <a:bodyPr/>
        <a:lstStyle/>
        <a:p>
          <a:endParaRPr lang="pl-PL" sz="1800"/>
        </a:p>
      </dgm:t>
    </dgm:pt>
    <dgm:pt modelId="{2B7C5666-43F2-44EE-BA38-A9A28E8BE13C}" type="sibTrans" cxnId="{45597D53-224F-4B2E-8087-9874E5C23A20}">
      <dgm:prSet/>
      <dgm:spPr/>
      <dgm:t>
        <a:bodyPr/>
        <a:lstStyle/>
        <a:p>
          <a:endParaRPr lang="pl-PL" sz="1800"/>
        </a:p>
      </dgm:t>
    </dgm:pt>
    <dgm:pt modelId="{FB244A65-280E-4876-8663-C1EA7E8AC870}">
      <dgm:prSet phldrT="[Tekst]" custT="1"/>
      <dgm:spPr/>
      <dgm:t>
        <a:bodyPr/>
        <a:lstStyle/>
        <a:p>
          <a:r>
            <a:rPr lang="pl-PL" sz="2800" dirty="0"/>
            <a:t>Miejskie Zakłady Autobusowe Sp. z o.o</a:t>
          </a:r>
          <a:r>
            <a:rPr lang="pl-PL" sz="1800" dirty="0"/>
            <a:t>.</a:t>
          </a:r>
        </a:p>
      </dgm:t>
    </dgm:pt>
    <dgm:pt modelId="{8E8363D7-CE26-4452-81FC-56BD66BCBF2F}" type="parTrans" cxnId="{EBCA5147-31D6-4FB1-8721-280DB1F77D85}">
      <dgm:prSet/>
      <dgm:spPr/>
      <dgm:t>
        <a:bodyPr/>
        <a:lstStyle/>
        <a:p>
          <a:endParaRPr lang="pl-PL" sz="1800"/>
        </a:p>
      </dgm:t>
    </dgm:pt>
    <dgm:pt modelId="{9548E7C5-32E3-4B62-BEFB-B6815A79FE26}" type="sibTrans" cxnId="{EBCA5147-31D6-4FB1-8721-280DB1F77D85}">
      <dgm:prSet/>
      <dgm:spPr/>
      <dgm:t>
        <a:bodyPr/>
        <a:lstStyle/>
        <a:p>
          <a:endParaRPr lang="pl-PL" sz="1800"/>
        </a:p>
      </dgm:t>
    </dgm:pt>
    <dgm:pt modelId="{E956879D-DA02-40EE-A3BD-332AF22738AC}">
      <dgm:prSet phldrT="[Tekst]" custT="1"/>
      <dgm:spPr/>
      <dgm:t>
        <a:bodyPr/>
        <a:lstStyle/>
        <a:p>
          <a:pPr algn="l"/>
          <a:r>
            <a:rPr lang="pl-PL" sz="1800" dirty="0"/>
            <a:t>zakup 130 sztuk autobusów </a:t>
          </a:r>
          <a:br>
            <a:rPr lang="pl-PL" sz="1800" dirty="0"/>
          </a:br>
          <a:r>
            <a:rPr lang="pl-PL" sz="1800" dirty="0"/>
            <a:t>o napędzie elektrycznym </a:t>
          </a:r>
          <a:br>
            <a:rPr lang="pl-PL" sz="1800" dirty="0"/>
          </a:br>
          <a:r>
            <a:rPr lang="pl-PL" sz="1800" dirty="0"/>
            <a:t>do końca 2021 r.</a:t>
          </a:r>
        </a:p>
      </dgm:t>
    </dgm:pt>
    <dgm:pt modelId="{09B5C967-1EA5-45AC-97E5-BB71E94EEF21}" type="parTrans" cxnId="{682FC0BA-99D1-4ECE-B18C-99BF0041034E}">
      <dgm:prSet/>
      <dgm:spPr/>
      <dgm:t>
        <a:bodyPr/>
        <a:lstStyle/>
        <a:p>
          <a:endParaRPr lang="pl-PL" sz="1800"/>
        </a:p>
      </dgm:t>
    </dgm:pt>
    <dgm:pt modelId="{0C2F03AE-E2BA-4516-B90E-43F39A72C7C8}" type="sibTrans" cxnId="{682FC0BA-99D1-4ECE-B18C-99BF0041034E}">
      <dgm:prSet/>
      <dgm:spPr/>
      <dgm:t>
        <a:bodyPr/>
        <a:lstStyle/>
        <a:p>
          <a:endParaRPr lang="pl-PL" sz="1800"/>
        </a:p>
      </dgm:t>
    </dgm:pt>
    <dgm:pt modelId="{61749E29-0583-43C9-96F7-258A73DC096F}">
      <dgm:prSet phldrT="[Tekst]" custT="1"/>
      <dgm:spPr/>
      <dgm:t>
        <a:bodyPr/>
        <a:lstStyle/>
        <a:p>
          <a:pPr algn="l"/>
          <a:r>
            <a:rPr lang="pl-PL" sz="1800" dirty="0"/>
            <a:t>w latach 2022–2026 corocznie wymiana </a:t>
          </a:r>
          <a:br>
            <a:rPr lang="pl-PL" sz="1800" dirty="0"/>
          </a:br>
          <a:r>
            <a:rPr lang="pl-PL" sz="1800" dirty="0"/>
            <a:t>co najmniej </a:t>
          </a:r>
          <a:br>
            <a:rPr lang="pl-PL" sz="1800" dirty="0"/>
          </a:br>
          <a:r>
            <a:rPr lang="pl-PL" sz="1800" dirty="0"/>
            <a:t>10 autobusów niespełniających normy EURO VI</a:t>
          </a:r>
        </a:p>
      </dgm:t>
    </dgm:pt>
    <dgm:pt modelId="{5597F0DF-E9DA-40E9-8879-4415B3B7E0C3}" type="parTrans" cxnId="{839ECB2E-6D7D-44D6-9864-650CB0C9C556}">
      <dgm:prSet/>
      <dgm:spPr/>
      <dgm:t>
        <a:bodyPr/>
        <a:lstStyle/>
        <a:p>
          <a:endParaRPr lang="pl-PL" sz="1800"/>
        </a:p>
      </dgm:t>
    </dgm:pt>
    <dgm:pt modelId="{B63FC5C6-63CE-4B90-AC24-CF7C6A2D94E0}" type="sibTrans" cxnId="{839ECB2E-6D7D-44D6-9864-650CB0C9C556}">
      <dgm:prSet/>
      <dgm:spPr/>
      <dgm:t>
        <a:bodyPr/>
        <a:lstStyle/>
        <a:p>
          <a:endParaRPr lang="pl-PL" sz="1800"/>
        </a:p>
      </dgm:t>
    </dgm:pt>
    <dgm:pt modelId="{BFD81941-3D65-44D4-9886-E0A1D986FCB6}">
      <dgm:prSet phldr="0" custT="1"/>
      <dgm:spPr/>
      <dgm:t>
        <a:bodyPr/>
        <a:lstStyle/>
        <a:p>
          <a:pPr algn="l"/>
          <a:r>
            <a:rPr lang="pl-PL" sz="1800" dirty="0"/>
            <a:t>w 2020 r. wycofanie </a:t>
          </a:r>
          <a:br>
            <a:rPr lang="pl-PL" sz="1800" dirty="0"/>
          </a:br>
          <a:r>
            <a:rPr lang="pl-PL" sz="1800" dirty="0"/>
            <a:t>co najmniej </a:t>
          </a:r>
          <a:br>
            <a:rPr lang="pl-PL" sz="1800" dirty="0"/>
          </a:br>
          <a:r>
            <a:rPr lang="pl-PL" sz="1800" dirty="0"/>
            <a:t>135 szt. (EURO III </a:t>
          </a:r>
          <a:br>
            <a:rPr lang="pl-PL" sz="1800" dirty="0"/>
          </a:br>
          <a:r>
            <a:rPr lang="pl-PL" sz="1800" dirty="0"/>
            <a:t>i EURO IV)</a:t>
          </a:r>
        </a:p>
      </dgm:t>
    </dgm:pt>
    <dgm:pt modelId="{41911384-C9E9-4F68-BA7C-7BE454E40CBE}" type="parTrans" cxnId="{E8B2776B-517E-41C8-9085-C58E1BC24261}">
      <dgm:prSet/>
      <dgm:spPr/>
      <dgm:t>
        <a:bodyPr/>
        <a:lstStyle/>
        <a:p>
          <a:endParaRPr lang="pl-PL" sz="1800"/>
        </a:p>
      </dgm:t>
    </dgm:pt>
    <dgm:pt modelId="{1173DE0D-32E5-4BF0-9245-9F26B8E77CC0}" type="sibTrans" cxnId="{E8B2776B-517E-41C8-9085-C58E1BC24261}">
      <dgm:prSet/>
      <dgm:spPr/>
      <dgm:t>
        <a:bodyPr/>
        <a:lstStyle/>
        <a:p>
          <a:endParaRPr lang="pl-PL" sz="1800"/>
        </a:p>
      </dgm:t>
    </dgm:pt>
    <dgm:pt modelId="{481F7173-BA8C-410B-82CC-17B9BCE90DAD}">
      <dgm:prSet phldr="0" custT="1"/>
      <dgm:spPr/>
      <dgm:t>
        <a:bodyPr/>
        <a:lstStyle/>
        <a:p>
          <a:pPr algn="l"/>
          <a:r>
            <a:rPr lang="pl-PL" sz="1800" dirty="0"/>
            <a:t>w 2021 r. wycofanie </a:t>
          </a:r>
          <a:br>
            <a:rPr lang="pl-PL" sz="1800" dirty="0"/>
          </a:br>
          <a:r>
            <a:rPr lang="pl-PL" sz="1800" dirty="0"/>
            <a:t>co najmniej </a:t>
          </a:r>
          <a:br>
            <a:rPr lang="pl-PL" sz="1800" dirty="0"/>
          </a:br>
          <a:r>
            <a:rPr lang="pl-PL" sz="1800" dirty="0"/>
            <a:t>50 szt. </a:t>
          </a:r>
          <a:br>
            <a:rPr lang="pl-PL" sz="1800" dirty="0"/>
          </a:br>
          <a:r>
            <a:rPr lang="pl-PL" sz="1800" dirty="0"/>
            <a:t>(EURO IV)</a:t>
          </a:r>
        </a:p>
      </dgm:t>
    </dgm:pt>
    <dgm:pt modelId="{B42BB498-3EFD-4F88-9F4F-0FA96974EADF}" type="parTrans" cxnId="{04099B33-8EF1-4C31-AB28-4E1754F75070}">
      <dgm:prSet/>
      <dgm:spPr/>
      <dgm:t>
        <a:bodyPr/>
        <a:lstStyle/>
        <a:p>
          <a:endParaRPr lang="pl-PL" sz="1800"/>
        </a:p>
      </dgm:t>
    </dgm:pt>
    <dgm:pt modelId="{9DC68E35-6F60-4211-8954-2D190EDFA0BB}" type="sibTrans" cxnId="{04099B33-8EF1-4C31-AB28-4E1754F75070}">
      <dgm:prSet/>
      <dgm:spPr/>
      <dgm:t>
        <a:bodyPr/>
        <a:lstStyle/>
        <a:p>
          <a:endParaRPr lang="pl-PL" sz="1800"/>
        </a:p>
      </dgm:t>
    </dgm:pt>
    <dgm:pt modelId="{DDE85133-CB42-4154-9AFB-E87C0C3DE9C1}">
      <dgm:prSet phldr="0" custT="1"/>
      <dgm:spPr/>
      <dgm:t>
        <a:bodyPr/>
        <a:lstStyle/>
        <a:p>
          <a:pPr algn="l"/>
          <a:r>
            <a:rPr lang="pl-PL" sz="1800" dirty="0"/>
            <a:t>w 2022 r. wycofanie </a:t>
          </a:r>
          <a:br>
            <a:rPr lang="pl-PL" sz="1800" dirty="0"/>
          </a:br>
          <a:r>
            <a:rPr lang="pl-PL" sz="1800" dirty="0"/>
            <a:t>co najmniej </a:t>
          </a:r>
          <a:br>
            <a:rPr lang="pl-PL" sz="1800" dirty="0"/>
          </a:br>
          <a:r>
            <a:rPr lang="pl-PL" sz="1800" dirty="0"/>
            <a:t>60 szt. </a:t>
          </a:r>
          <a:br>
            <a:rPr lang="pl-PL" sz="1800" dirty="0"/>
          </a:br>
          <a:r>
            <a:rPr lang="pl-PL" sz="1800" dirty="0"/>
            <a:t>(EURO IV)</a:t>
          </a:r>
        </a:p>
      </dgm:t>
    </dgm:pt>
    <dgm:pt modelId="{942020A6-B26E-4628-B5EA-16B42B2BFA97}" type="parTrans" cxnId="{43E428ED-6C71-4ADD-9CE8-30F88DC34B04}">
      <dgm:prSet/>
      <dgm:spPr/>
      <dgm:t>
        <a:bodyPr/>
        <a:lstStyle/>
        <a:p>
          <a:endParaRPr lang="pl-PL" sz="1800"/>
        </a:p>
      </dgm:t>
    </dgm:pt>
    <dgm:pt modelId="{9AD98326-ACF3-4D23-BE95-7827BC3F7607}" type="sibTrans" cxnId="{43E428ED-6C71-4ADD-9CE8-30F88DC34B04}">
      <dgm:prSet/>
      <dgm:spPr/>
      <dgm:t>
        <a:bodyPr/>
        <a:lstStyle/>
        <a:p>
          <a:endParaRPr lang="pl-PL" sz="1800"/>
        </a:p>
      </dgm:t>
    </dgm:pt>
    <dgm:pt modelId="{906BACDF-ECEF-4234-A715-DE6473E7DBD2}">
      <dgm:prSet phldrT="[Tekst]"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 </a:t>
          </a:r>
          <a:br>
            <a:rPr lang="pl-PL" sz="3200" dirty="0">
              <a:solidFill>
                <a:schemeClr val="tx1"/>
              </a:solidFill>
            </a:rPr>
          </a:br>
          <a:r>
            <a:rPr lang="pl-PL" sz="3200" dirty="0">
              <a:solidFill>
                <a:schemeClr val="tx1"/>
              </a:solidFill>
            </a:rPr>
            <a:t>Działania</a:t>
          </a:r>
        </a:p>
      </dgm:t>
    </dgm:pt>
    <dgm:pt modelId="{CCCFC52B-3AC2-4FA2-BE2E-3664A7D14F5D}" type="sibTrans" cxnId="{035E624B-86FC-414E-8F75-10D14D44229D}">
      <dgm:prSet/>
      <dgm:spPr/>
      <dgm:t>
        <a:bodyPr/>
        <a:lstStyle/>
        <a:p>
          <a:endParaRPr lang="pl-PL" sz="1800"/>
        </a:p>
      </dgm:t>
    </dgm:pt>
    <dgm:pt modelId="{26BD1597-8197-4A73-BBAF-CCD2CF2F1AB3}" type="parTrans" cxnId="{035E624B-86FC-414E-8F75-10D14D44229D}">
      <dgm:prSet/>
      <dgm:spPr/>
      <dgm:t>
        <a:bodyPr/>
        <a:lstStyle/>
        <a:p>
          <a:endParaRPr lang="pl-PL" sz="1800"/>
        </a:p>
      </dgm:t>
    </dgm:pt>
    <dgm:pt modelId="{A11B9A28-6A10-4D9B-95F2-F1F87AB72A74}" type="pres">
      <dgm:prSet presAssocID="{89C608B8-E90D-470F-9159-5EB475D5F1F2}" presName="Name0" presStyleCnt="0">
        <dgm:presLayoutVars>
          <dgm:dir/>
          <dgm:animLvl val="lvl"/>
          <dgm:resizeHandles val="exact"/>
        </dgm:presLayoutVars>
      </dgm:prSet>
      <dgm:spPr/>
    </dgm:pt>
    <dgm:pt modelId="{E7933CB5-4E9F-4496-94E1-F31111DA3735}" type="pres">
      <dgm:prSet presAssocID="{906BACDF-ECEF-4234-A715-DE6473E7DBD2}" presName="boxAndChildren" presStyleCnt="0"/>
      <dgm:spPr/>
    </dgm:pt>
    <dgm:pt modelId="{CA4A7E44-7713-4ED4-A1EC-BC0350DC5F53}" type="pres">
      <dgm:prSet presAssocID="{906BACDF-ECEF-4234-A715-DE6473E7DBD2}" presName="parentTextBox" presStyleLbl="node1" presStyleIdx="0" presStyleCnt="2"/>
      <dgm:spPr/>
    </dgm:pt>
    <dgm:pt modelId="{6EA0E464-50DC-40C9-A80F-449B0972AE03}" type="pres">
      <dgm:prSet presAssocID="{906BACDF-ECEF-4234-A715-DE6473E7DBD2}" presName="entireBox" presStyleLbl="node1" presStyleIdx="0" presStyleCnt="2" custScaleY="12258"/>
      <dgm:spPr/>
    </dgm:pt>
    <dgm:pt modelId="{A8BF0739-1351-45F5-9765-8B60DB10BAD3}" type="pres">
      <dgm:prSet presAssocID="{906BACDF-ECEF-4234-A715-DE6473E7DBD2}" presName="descendantBox" presStyleCnt="0"/>
      <dgm:spPr/>
    </dgm:pt>
    <dgm:pt modelId="{3B22BA9D-5004-46E6-B195-D943396E8C46}" type="pres">
      <dgm:prSet presAssocID="{E956879D-DA02-40EE-A3BD-332AF22738AC}" presName="childTextBox" presStyleLbl="fgAccFollowNode1" presStyleIdx="0" presStyleCnt="6" custScaleY="75253">
        <dgm:presLayoutVars>
          <dgm:bulletEnabled val="1"/>
        </dgm:presLayoutVars>
      </dgm:prSet>
      <dgm:spPr/>
    </dgm:pt>
    <dgm:pt modelId="{73DA8297-2904-42FB-A587-563F6F1E557B}" type="pres">
      <dgm:prSet presAssocID="{BFD81941-3D65-44D4-9886-E0A1D986FCB6}" presName="childTextBox" presStyleLbl="fgAccFollowNode1" presStyleIdx="1" presStyleCnt="6" custScaleY="75253">
        <dgm:presLayoutVars>
          <dgm:bulletEnabled val="1"/>
        </dgm:presLayoutVars>
      </dgm:prSet>
      <dgm:spPr/>
    </dgm:pt>
    <dgm:pt modelId="{0E9AFDB1-B188-4EB3-AE54-7DAB984662B5}" type="pres">
      <dgm:prSet presAssocID="{481F7173-BA8C-410B-82CC-17B9BCE90DAD}" presName="childTextBox" presStyleLbl="fgAccFollowNode1" presStyleIdx="2" presStyleCnt="6" custScaleY="75253">
        <dgm:presLayoutVars>
          <dgm:bulletEnabled val="1"/>
        </dgm:presLayoutVars>
      </dgm:prSet>
      <dgm:spPr/>
    </dgm:pt>
    <dgm:pt modelId="{B607FC0F-84A4-4901-9BA9-3F7A93135C37}" type="pres">
      <dgm:prSet presAssocID="{DDE85133-CB42-4154-9AFB-E87C0C3DE9C1}" presName="childTextBox" presStyleLbl="fgAccFollowNode1" presStyleIdx="3" presStyleCnt="6" custScaleY="75253">
        <dgm:presLayoutVars>
          <dgm:bulletEnabled val="1"/>
        </dgm:presLayoutVars>
      </dgm:prSet>
      <dgm:spPr/>
    </dgm:pt>
    <dgm:pt modelId="{6CD071E6-DFD8-4487-8376-4F1807710232}" type="pres">
      <dgm:prSet presAssocID="{61749E29-0583-43C9-96F7-258A73DC096F}" presName="childTextBox" presStyleLbl="fgAccFollowNode1" presStyleIdx="4" presStyleCnt="6" custScaleX="124310" custScaleY="75253">
        <dgm:presLayoutVars>
          <dgm:bulletEnabled val="1"/>
        </dgm:presLayoutVars>
      </dgm:prSet>
      <dgm:spPr/>
    </dgm:pt>
    <dgm:pt modelId="{5B827D4D-E1F4-4E94-9CF0-950810059A25}" type="pres">
      <dgm:prSet presAssocID="{2B7C5666-43F2-44EE-BA38-A9A28E8BE13C}" presName="sp" presStyleCnt="0"/>
      <dgm:spPr/>
    </dgm:pt>
    <dgm:pt modelId="{C112AED5-D92E-41D5-AE14-793915F9C709}" type="pres">
      <dgm:prSet presAssocID="{F40AFC91-C96F-4613-8B85-A1DFA6792866}" presName="arrowAndChildren" presStyleCnt="0"/>
      <dgm:spPr/>
    </dgm:pt>
    <dgm:pt modelId="{28E03EF5-FC06-489F-B1F9-FF92BD5AD3C5}" type="pres">
      <dgm:prSet presAssocID="{F40AFC91-C96F-4613-8B85-A1DFA6792866}" presName="parentTextArrow" presStyleLbl="node1" presStyleIdx="0" presStyleCnt="2"/>
      <dgm:spPr/>
    </dgm:pt>
    <dgm:pt modelId="{123DCEA0-3A8A-4629-A27B-FF259E8C49CB}" type="pres">
      <dgm:prSet presAssocID="{F40AFC91-C96F-4613-8B85-A1DFA6792866}" presName="arrow" presStyleLbl="node1" presStyleIdx="1" presStyleCnt="2" custScaleY="23491"/>
      <dgm:spPr/>
    </dgm:pt>
    <dgm:pt modelId="{0D9DF95F-C0E1-4BE5-A288-EF8B2CCC207F}" type="pres">
      <dgm:prSet presAssocID="{F40AFC91-C96F-4613-8B85-A1DFA6792866}" presName="descendantArrow" presStyleCnt="0"/>
      <dgm:spPr/>
    </dgm:pt>
    <dgm:pt modelId="{F0883F8D-C86A-4A5F-AB32-710AFC04C601}" type="pres">
      <dgm:prSet presAssocID="{FB244A65-280E-4876-8663-C1EA7E8AC870}" presName="childTextArrow" presStyleLbl="fgAccFollowNode1" presStyleIdx="5" presStyleCnt="6" custScaleY="27696">
        <dgm:presLayoutVars>
          <dgm:bulletEnabled val="1"/>
        </dgm:presLayoutVars>
      </dgm:prSet>
      <dgm:spPr/>
    </dgm:pt>
  </dgm:ptLst>
  <dgm:cxnLst>
    <dgm:cxn modelId="{B4842010-0AC1-46C9-9FB8-AB1AAEC53BB5}" type="presOf" srcId="{BFD81941-3D65-44D4-9886-E0A1D986FCB6}" destId="{73DA8297-2904-42FB-A587-563F6F1E557B}" srcOrd="0" destOrd="0" presId="urn:microsoft.com/office/officeart/2005/8/layout/process4"/>
    <dgm:cxn modelId="{F3FC112C-C01E-4CAF-B89B-F1ED8CBC5C01}" type="presOf" srcId="{906BACDF-ECEF-4234-A715-DE6473E7DBD2}" destId="{6EA0E464-50DC-40C9-A80F-449B0972AE03}" srcOrd="1" destOrd="0" presId="urn:microsoft.com/office/officeart/2005/8/layout/process4"/>
    <dgm:cxn modelId="{839ECB2E-6D7D-44D6-9864-650CB0C9C556}" srcId="{906BACDF-ECEF-4234-A715-DE6473E7DBD2}" destId="{61749E29-0583-43C9-96F7-258A73DC096F}" srcOrd="4" destOrd="0" parTransId="{5597F0DF-E9DA-40E9-8879-4415B3B7E0C3}" sibTransId="{B63FC5C6-63CE-4B90-AC24-CF7C6A2D94E0}"/>
    <dgm:cxn modelId="{04099B33-8EF1-4C31-AB28-4E1754F75070}" srcId="{906BACDF-ECEF-4234-A715-DE6473E7DBD2}" destId="{481F7173-BA8C-410B-82CC-17B9BCE90DAD}" srcOrd="2" destOrd="0" parTransId="{B42BB498-3EFD-4F88-9F4F-0FA96974EADF}" sibTransId="{9DC68E35-6F60-4211-8954-2D190EDFA0BB}"/>
    <dgm:cxn modelId="{EBCA5147-31D6-4FB1-8721-280DB1F77D85}" srcId="{F40AFC91-C96F-4613-8B85-A1DFA6792866}" destId="{FB244A65-280E-4876-8663-C1EA7E8AC870}" srcOrd="0" destOrd="0" parTransId="{8E8363D7-CE26-4452-81FC-56BD66BCBF2F}" sibTransId="{9548E7C5-32E3-4B62-BEFB-B6815A79FE26}"/>
    <dgm:cxn modelId="{035E624B-86FC-414E-8F75-10D14D44229D}" srcId="{89C608B8-E90D-470F-9159-5EB475D5F1F2}" destId="{906BACDF-ECEF-4234-A715-DE6473E7DBD2}" srcOrd="1" destOrd="0" parTransId="{26BD1597-8197-4A73-BBAF-CCD2CF2F1AB3}" sibTransId="{CCCFC52B-3AC2-4FA2-BE2E-3664A7D14F5D}"/>
    <dgm:cxn modelId="{E8B2776B-517E-41C8-9085-C58E1BC24261}" srcId="{906BACDF-ECEF-4234-A715-DE6473E7DBD2}" destId="{BFD81941-3D65-44D4-9886-E0A1D986FCB6}" srcOrd="1" destOrd="0" parTransId="{41911384-C9E9-4F68-BA7C-7BE454E40CBE}" sibTransId="{1173DE0D-32E5-4BF0-9245-9F26B8E77CC0}"/>
    <dgm:cxn modelId="{45597D53-224F-4B2E-8087-9874E5C23A20}" srcId="{89C608B8-E90D-470F-9159-5EB475D5F1F2}" destId="{F40AFC91-C96F-4613-8B85-A1DFA6792866}" srcOrd="0" destOrd="0" parTransId="{BC9FA1B6-C98D-4E3C-8D7C-377DF1B1A048}" sibTransId="{2B7C5666-43F2-44EE-BA38-A9A28E8BE13C}"/>
    <dgm:cxn modelId="{3095907B-B4FB-4FAE-8E41-4E2345BAA970}" type="presOf" srcId="{481F7173-BA8C-410B-82CC-17B9BCE90DAD}" destId="{0E9AFDB1-B188-4EB3-AE54-7DAB984662B5}" srcOrd="0" destOrd="0" presId="urn:microsoft.com/office/officeart/2005/8/layout/process4"/>
    <dgm:cxn modelId="{BADB109B-C880-4EE8-A61F-A1F229A1A838}" type="presOf" srcId="{E956879D-DA02-40EE-A3BD-332AF22738AC}" destId="{3B22BA9D-5004-46E6-B195-D943396E8C46}" srcOrd="0" destOrd="0" presId="urn:microsoft.com/office/officeart/2005/8/layout/process4"/>
    <dgm:cxn modelId="{59F5D7A5-B7A8-4C02-9139-1FC2CCAFE844}" type="presOf" srcId="{F40AFC91-C96F-4613-8B85-A1DFA6792866}" destId="{123DCEA0-3A8A-4629-A27B-FF259E8C49CB}" srcOrd="1" destOrd="0" presId="urn:microsoft.com/office/officeart/2005/8/layout/process4"/>
    <dgm:cxn modelId="{E826E1AC-40BE-4AA0-914A-BA1A35D445BD}" type="presOf" srcId="{61749E29-0583-43C9-96F7-258A73DC096F}" destId="{6CD071E6-DFD8-4487-8376-4F1807710232}" srcOrd="0" destOrd="0" presId="urn:microsoft.com/office/officeart/2005/8/layout/process4"/>
    <dgm:cxn modelId="{682FC0BA-99D1-4ECE-B18C-99BF0041034E}" srcId="{906BACDF-ECEF-4234-A715-DE6473E7DBD2}" destId="{E956879D-DA02-40EE-A3BD-332AF22738AC}" srcOrd="0" destOrd="0" parTransId="{09B5C967-1EA5-45AC-97E5-BB71E94EEF21}" sibTransId="{0C2F03AE-E2BA-4516-B90E-43F39A72C7C8}"/>
    <dgm:cxn modelId="{E9383AC7-1858-45E9-A99A-0CEC53AF0FE4}" type="presOf" srcId="{F40AFC91-C96F-4613-8B85-A1DFA6792866}" destId="{28E03EF5-FC06-489F-B1F9-FF92BD5AD3C5}" srcOrd="0" destOrd="0" presId="urn:microsoft.com/office/officeart/2005/8/layout/process4"/>
    <dgm:cxn modelId="{26FD2CD9-F5F4-40F8-BB37-718D48CD3BC1}" type="presOf" srcId="{89C608B8-E90D-470F-9159-5EB475D5F1F2}" destId="{A11B9A28-6A10-4D9B-95F2-F1F87AB72A74}" srcOrd="0" destOrd="0" presId="urn:microsoft.com/office/officeart/2005/8/layout/process4"/>
    <dgm:cxn modelId="{92A870DE-6DED-4233-B377-83899C7879F3}" type="presOf" srcId="{FB244A65-280E-4876-8663-C1EA7E8AC870}" destId="{F0883F8D-C86A-4A5F-AB32-710AFC04C601}" srcOrd="0" destOrd="0" presId="urn:microsoft.com/office/officeart/2005/8/layout/process4"/>
    <dgm:cxn modelId="{F5CE47DF-C02E-4CB8-A936-A38076E6D992}" type="presOf" srcId="{DDE85133-CB42-4154-9AFB-E87C0C3DE9C1}" destId="{B607FC0F-84A4-4901-9BA9-3F7A93135C37}" srcOrd="0" destOrd="0" presId="urn:microsoft.com/office/officeart/2005/8/layout/process4"/>
    <dgm:cxn modelId="{C01229E9-06E0-49A2-A4EF-1871A469E358}" type="presOf" srcId="{906BACDF-ECEF-4234-A715-DE6473E7DBD2}" destId="{CA4A7E44-7713-4ED4-A1EC-BC0350DC5F53}" srcOrd="0" destOrd="0" presId="urn:microsoft.com/office/officeart/2005/8/layout/process4"/>
    <dgm:cxn modelId="{43E428ED-6C71-4ADD-9CE8-30F88DC34B04}" srcId="{906BACDF-ECEF-4234-A715-DE6473E7DBD2}" destId="{DDE85133-CB42-4154-9AFB-E87C0C3DE9C1}" srcOrd="3" destOrd="0" parTransId="{942020A6-B26E-4628-B5EA-16B42B2BFA97}" sibTransId="{9AD98326-ACF3-4D23-BE95-7827BC3F7607}"/>
    <dgm:cxn modelId="{839F2062-422F-4FA3-BA39-1BF17DE835E3}" type="presParOf" srcId="{A11B9A28-6A10-4D9B-95F2-F1F87AB72A74}" destId="{E7933CB5-4E9F-4496-94E1-F31111DA3735}" srcOrd="0" destOrd="0" presId="urn:microsoft.com/office/officeart/2005/8/layout/process4"/>
    <dgm:cxn modelId="{84695652-59AC-4740-B4AE-9A465B0022A1}" type="presParOf" srcId="{E7933CB5-4E9F-4496-94E1-F31111DA3735}" destId="{CA4A7E44-7713-4ED4-A1EC-BC0350DC5F53}" srcOrd="0" destOrd="0" presId="urn:microsoft.com/office/officeart/2005/8/layout/process4"/>
    <dgm:cxn modelId="{7D3CD5B5-260B-431E-B5C5-C1902F398806}" type="presParOf" srcId="{E7933CB5-4E9F-4496-94E1-F31111DA3735}" destId="{6EA0E464-50DC-40C9-A80F-449B0972AE03}" srcOrd="1" destOrd="0" presId="urn:microsoft.com/office/officeart/2005/8/layout/process4"/>
    <dgm:cxn modelId="{7BAB9CD9-2DA8-4605-A9A0-1824B19E1290}" type="presParOf" srcId="{E7933CB5-4E9F-4496-94E1-F31111DA3735}" destId="{A8BF0739-1351-45F5-9765-8B60DB10BAD3}" srcOrd="2" destOrd="0" presId="urn:microsoft.com/office/officeart/2005/8/layout/process4"/>
    <dgm:cxn modelId="{14EF80D1-7133-42E4-A792-B5E1176F0FAA}" type="presParOf" srcId="{A8BF0739-1351-45F5-9765-8B60DB10BAD3}" destId="{3B22BA9D-5004-46E6-B195-D943396E8C46}" srcOrd="0" destOrd="0" presId="urn:microsoft.com/office/officeart/2005/8/layout/process4"/>
    <dgm:cxn modelId="{F8D0A232-B90F-4A3B-8EF2-AC4559CE8AFD}" type="presParOf" srcId="{A8BF0739-1351-45F5-9765-8B60DB10BAD3}" destId="{73DA8297-2904-42FB-A587-563F6F1E557B}" srcOrd="1" destOrd="0" presId="urn:microsoft.com/office/officeart/2005/8/layout/process4"/>
    <dgm:cxn modelId="{E36A8B28-6D93-4934-B30B-CF28DC12AFFB}" type="presParOf" srcId="{A8BF0739-1351-45F5-9765-8B60DB10BAD3}" destId="{0E9AFDB1-B188-4EB3-AE54-7DAB984662B5}" srcOrd="2" destOrd="0" presId="urn:microsoft.com/office/officeart/2005/8/layout/process4"/>
    <dgm:cxn modelId="{4D32B21F-EF6B-47A6-BA22-AC4225F0CF15}" type="presParOf" srcId="{A8BF0739-1351-45F5-9765-8B60DB10BAD3}" destId="{B607FC0F-84A4-4901-9BA9-3F7A93135C37}" srcOrd="3" destOrd="0" presId="urn:microsoft.com/office/officeart/2005/8/layout/process4"/>
    <dgm:cxn modelId="{128C1648-CB91-4A06-8068-C77D1973AB8F}" type="presParOf" srcId="{A8BF0739-1351-45F5-9765-8B60DB10BAD3}" destId="{6CD071E6-DFD8-4487-8376-4F1807710232}" srcOrd="4" destOrd="0" presId="urn:microsoft.com/office/officeart/2005/8/layout/process4"/>
    <dgm:cxn modelId="{5DE0FB7B-D824-43CF-8EC8-929EBDD02450}" type="presParOf" srcId="{A11B9A28-6A10-4D9B-95F2-F1F87AB72A74}" destId="{5B827D4D-E1F4-4E94-9CF0-950810059A25}" srcOrd="1" destOrd="0" presId="urn:microsoft.com/office/officeart/2005/8/layout/process4"/>
    <dgm:cxn modelId="{AFB804ED-DD64-4042-9A50-A115CE3C9576}" type="presParOf" srcId="{A11B9A28-6A10-4D9B-95F2-F1F87AB72A74}" destId="{C112AED5-D92E-41D5-AE14-793915F9C709}" srcOrd="2" destOrd="0" presId="urn:microsoft.com/office/officeart/2005/8/layout/process4"/>
    <dgm:cxn modelId="{C2265DD2-74DE-4348-8426-6015481428D7}" type="presParOf" srcId="{C112AED5-D92E-41D5-AE14-793915F9C709}" destId="{28E03EF5-FC06-489F-B1F9-FF92BD5AD3C5}" srcOrd="0" destOrd="0" presId="urn:microsoft.com/office/officeart/2005/8/layout/process4"/>
    <dgm:cxn modelId="{FA62EE01-0CC7-41CE-AA4F-054A2DA03751}" type="presParOf" srcId="{C112AED5-D92E-41D5-AE14-793915F9C709}" destId="{123DCEA0-3A8A-4629-A27B-FF259E8C49CB}" srcOrd="1" destOrd="0" presId="urn:microsoft.com/office/officeart/2005/8/layout/process4"/>
    <dgm:cxn modelId="{74C9F734-8B58-4324-A0B9-E4BFF5AC1BE3}" type="presParOf" srcId="{C112AED5-D92E-41D5-AE14-793915F9C709}" destId="{0D9DF95F-C0E1-4BE5-A288-EF8B2CCC207F}" srcOrd="2" destOrd="0" presId="urn:microsoft.com/office/officeart/2005/8/layout/process4"/>
    <dgm:cxn modelId="{F5E5A650-6DA9-4AD7-B00D-7B6BBF9E3D1C}" type="presParOf" srcId="{0D9DF95F-C0E1-4BE5-A288-EF8B2CCC207F}" destId="{F0883F8D-C86A-4A5F-AB32-710AFC04C60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702AC65-CD7A-42DB-8CF4-B5431683C8B7}" type="doc">
      <dgm:prSet loTypeId="urn:microsoft.com/office/officeart/2005/8/layout/process4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l-PL"/>
        </a:p>
      </dgm:t>
    </dgm:pt>
    <dgm:pt modelId="{143EDDE6-9B5A-4054-8850-D081BCC8547F}">
      <dgm:prSet phldrT="[Tekst]"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</a:rPr>
            <a:t>Kto?</a:t>
          </a:r>
        </a:p>
      </dgm:t>
    </dgm:pt>
    <dgm:pt modelId="{9154B8CE-F3CE-42D9-A6E6-A505BB50E6CC}" type="parTrans" cxnId="{E497CEA4-4767-4359-A6E9-78AD18CE13AA}">
      <dgm:prSet/>
      <dgm:spPr/>
      <dgm:t>
        <a:bodyPr/>
        <a:lstStyle/>
        <a:p>
          <a:endParaRPr lang="pl-PL" sz="2000"/>
        </a:p>
      </dgm:t>
    </dgm:pt>
    <dgm:pt modelId="{799312DB-28BA-4E0C-94BA-6B77F517C646}" type="sibTrans" cxnId="{E497CEA4-4767-4359-A6E9-78AD18CE13AA}">
      <dgm:prSet/>
      <dgm:spPr/>
      <dgm:t>
        <a:bodyPr/>
        <a:lstStyle/>
        <a:p>
          <a:endParaRPr lang="pl-PL" sz="2000"/>
        </a:p>
      </dgm:t>
    </dgm:pt>
    <dgm:pt modelId="{95F8ABDA-3E01-4EEE-8D23-45F7EFDB6AA4}">
      <dgm:prSet custT="1"/>
      <dgm:spPr/>
      <dgm:t>
        <a:bodyPr/>
        <a:lstStyle/>
        <a:p>
          <a:pPr rtl="0"/>
          <a:r>
            <a:rPr lang="pl-PL" sz="1800"/>
            <a:t>Tramwaje Warszawskie Sp. z o.o.</a:t>
          </a:r>
          <a:endParaRPr lang="pl-PL" sz="1800">
            <a:latin typeface="Arial" panose="020B0604020202020204"/>
          </a:endParaRPr>
        </a:p>
      </dgm:t>
    </dgm:pt>
    <dgm:pt modelId="{4F57E756-096D-4CF7-AEDE-E45C0A7BB16D}" type="parTrans" cxnId="{6522D957-A47F-43A8-A69B-D566A2DCFFE5}">
      <dgm:prSet/>
      <dgm:spPr/>
      <dgm:t>
        <a:bodyPr/>
        <a:lstStyle/>
        <a:p>
          <a:endParaRPr lang="pl-PL" sz="2000"/>
        </a:p>
      </dgm:t>
    </dgm:pt>
    <dgm:pt modelId="{D33F52B9-9B0D-4078-9012-F28F5E106B3D}" type="sibTrans" cxnId="{6522D957-A47F-43A8-A69B-D566A2DCFFE5}">
      <dgm:prSet/>
      <dgm:spPr/>
      <dgm:t>
        <a:bodyPr/>
        <a:lstStyle/>
        <a:p>
          <a:endParaRPr lang="pl-PL" sz="2000"/>
        </a:p>
      </dgm:t>
    </dgm:pt>
    <dgm:pt modelId="{7C4D4A46-6F2E-472A-89AB-953C873D9902}">
      <dgm:prSet custT="1"/>
      <dgm:spPr/>
      <dgm:t>
        <a:bodyPr/>
        <a:lstStyle/>
        <a:p>
          <a:pPr algn="l" rtl="0"/>
          <a:r>
            <a:rPr lang="pl-PL" sz="1600" dirty="0"/>
            <a:t>w latach 2020–2022 budowa kolejnego odcinka trasy tramwajowej na Tarchomin na odcinku Nowodwory – Winnica</a:t>
          </a:r>
        </a:p>
      </dgm:t>
    </dgm:pt>
    <dgm:pt modelId="{0DE115DE-4F6A-42F6-98E9-A24BF407FAF3}" type="parTrans" cxnId="{30A2B6E4-3F3E-4251-A59D-1F12DEE9F0F0}">
      <dgm:prSet/>
      <dgm:spPr/>
      <dgm:t>
        <a:bodyPr/>
        <a:lstStyle/>
        <a:p>
          <a:endParaRPr lang="pl-PL" sz="2000"/>
        </a:p>
      </dgm:t>
    </dgm:pt>
    <dgm:pt modelId="{E514C79A-61D9-49B9-9868-C319D5E82271}" type="sibTrans" cxnId="{30A2B6E4-3F3E-4251-A59D-1F12DEE9F0F0}">
      <dgm:prSet/>
      <dgm:spPr/>
      <dgm:t>
        <a:bodyPr/>
        <a:lstStyle/>
        <a:p>
          <a:endParaRPr lang="pl-PL" sz="2000"/>
        </a:p>
      </dgm:t>
    </dgm:pt>
    <dgm:pt modelId="{6753918F-EBC5-47B3-BD54-139E7A159737}">
      <dgm:prSet custT="1"/>
      <dgm:spPr/>
      <dgm:t>
        <a:bodyPr/>
        <a:lstStyle/>
        <a:p>
          <a:pPr algn="l"/>
          <a:r>
            <a:rPr lang="pl-PL" sz="1600" dirty="0"/>
            <a:t>w latach 2022–2024 budowa nowej trasy tramwajowej w ciągu ul. Kasprzaka na odcinku od ul. Wolskiej do ul. Skierniewickiej</a:t>
          </a:r>
        </a:p>
      </dgm:t>
    </dgm:pt>
    <dgm:pt modelId="{E9D1A100-9A43-4291-9D6A-63403969E92F}" type="parTrans" cxnId="{A89BF0D6-DF93-424F-BD9B-2B8F9CCA26B8}">
      <dgm:prSet/>
      <dgm:spPr/>
      <dgm:t>
        <a:bodyPr/>
        <a:lstStyle/>
        <a:p>
          <a:endParaRPr lang="pl-PL" sz="2000"/>
        </a:p>
      </dgm:t>
    </dgm:pt>
    <dgm:pt modelId="{6788BB51-2E70-448B-91FF-11E7EE7D53C8}" type="sibTrans" cxnId="{A89BF0D6-DF93-424F-BD9B-2B8F9CCA26B8}">
      <dgm:prSet/>
      <dgm:spPr/>
      <dgm:t>
        <a:bodyPr/>
        <a:lstStyle/>
        <a:p>
          <a:endParaRPr lang="pl-PL" sz="2000"/>
        </a:p>
      </dgm:t>
    </dgm:pt>
    <dgm:pt modelId="{6346341C-55E5-467B-A4F9-8240B5063169}">
      <dgm:prSet custT="1"/>
      <dgm:spPr/>
      <dgm:t>
        <a:bodyPr/>
        <a:lstStyle/>
        <a:p>
          <a:r>
            <a:rPr lang="pl-PL" sz="1050" dirty="0">
              <a:effectLst/>
              <a:latin typeface="Arial"/>
              <a:ea typeface="Calibri" panose="020F0502020204030204" pitchFamily="34" charset="0"/>
              <a:cs typeface="Times New Roman"/>
            </a:rPr>
            <a:t> </a:t>
          </a:r>
          <a:br>
            <a:rPr lang="pl-PL" sz="2400" dirty="0">
              <a:effectLst/>
              <a:latin typeface="Arial"/>
              <a:ea typeface="Calibri" panose="020F0502020204030204" pitchFamily="34" charset="0"/>
              <a:cs typeface="Times New Roman"/>
            </a:rPr>
          </a:br>
          <a:r>
            <a:rPr lang="pl-PL" sz="2400" dirty="0">
              <a:solidFill>
                <a:schemeClr val="tx1"/>
              </a:solidFill>
              <a:effectLst/>
              <a:latin typeface="Arial"/>
              <a:ea typeface="Calibri" panose="020F0502020204030204" pitchFamily="34" charset="0"/>
              <a:cs typeface="Times New Roman"/>
            </a:rPr>
            <a:t>Kiedy?</a:t>
          </a:r>
          <a:endParaRPr lang="pl-PL" sz="2400" dirty="0">
            <a:solidFill>
              <a:schemeClr val="tx1"/>
            </a:solidFill>
            <a:latin typeface="Arial"/>
            <a:cs typeface="Times New Roman"/>
          </a:endParaRPr>
        </a:p>
      </dgm:t>
    </dgm:pt>
    <dgm:pt modelId="{EBF48AB4-1EEA-405E-A0F9-ACEBD72E1F5C}" type="parTrans" cxnId="{894BB83A-ED5C-4294-97C3-6ADA7D0BEAE1}">
      <dgm:prSet/>
      <dgm:spPr/>
      <dgm:t>
        <a:bodyPr/>
        <a:lstStyle/>
        <a:p>
          <a:endParaRPr lang="pl-PL" sz="2000"/>
        </a:p>
      </dgm:t>
    </dgm:pt>
    <dgm:pt modelId="{554D74FD-F7E6-4870-A639-4FF185ED50D8}" type="sibTrans" cxnId="{894BB83A-ED5C-4294-97C3-6ADA7D0BEAE1}">
      <dgm:prSet/>
      <dgm:spPr/>
      <dgm:t>
        <a:bodyPr/>
        <a:lstStyle/>
        <a:p>
          <a:endParaRPr lang="pl-PL" sz="2000"/>
        </a:p>
      </dgm:t>
    </dgm:pt>
    <dgm:pt modelId="{8F26A33B-CDED-4AFC-BB0C-33042470BA1E}">
      <dgm:prSet custT="1"/>
      <dgm:spPr/>
      <dgm:t>
        <a:bodyPr/>
        <a:lstStyle/>
        <a:p>
          <a:pPr rtl="0"/>
          <a:r>
            <a:rPr lang="pl-PL" sz="2000" dirty="0">
              <a:effectLst/>
              <a:latin typeface="Arial"/>
              <a:ea typeface="Calibri" panose="020F0502020204030204" pitchFamily="34" charset="0"/>
              <a:cs typeface="Times New Roman"/>
            </a:rPr>
            <a:t>od 1 stycznia 2021 r. do 31 grudnia 2024 r.</a:t>
          </a:r>
          <a:endParaRPr lang="pl-PL" sz="2000" dirty="0">
            <a:latin typeface="Arial"/>
            <a:cs typeface="Times New Roman"/>
          </a:endParaRPr>
        </a:p>
      </dgm:t>
    </dgm:pt>
    <dgm:pt modelId="{2B8AC876-C70E-4951-9002-BEBCFD008CFF}" type="parTrans" cxnId="{8EF3F428-B404-4B56-8298-5CCB4784153C}">
      <dgm:prSet/>
      <dgm:spPr/>
      <dgm:t>
        <a:bodyPr/>
        <a:lstStyle/>
        <a:p>
          <a:endParaRPr lang="pl-PL" sz="2000"/>
        </a:p>
      </dgm:t>
    </dgm:pt>
    <dgm:pt modelId="{B440CD09-8097-4DF3-BEE9-2CE73D1CED2F}" type="sibTrans" cxnId="{8EF3F428-B404-4B56-8298-5CCB4784153C}">
      <dgm:prSet/>
      <dgm:spPr/>
      <dgm:t>
        <a:bodyPr/>
        <a:lstStyle/>
        <a:p>
          <a:endParaRPr lang="pl-PL" sz="2000"/>
        </a:p>
      </dgm:t>
    </dgm:pt>
    <dgm:pt modelId="{3B22BC21-2CF8-474D-A260-5B436CC97000}">
      <dgm:prSet phldr="0"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  <a:latin typeface="Arial" panose="020B0604020202020204"/>
            </a:rPr>
            <a:t>Działania</a:t>
          </a:r>
          <a:br>
            <a:rPr lang="pl-PL" sz="2400" dirty="0">
              <a:latin typeface="Arial" panose="020B0604020202020204"/>
            </a:rPr>
          </a:br>
          <a:r>
            <a:rPr lang="pl-PL" sz="800" dirty="0">
              <a:latin typeface="Arial" panose="020B0604020202020204"/>
            </a:rPr>
            <a:t> </a:t>
          </a:r>
          <a:endParaRPr lang="pl-PL" sz="1050" dirty="0"/>
        </a:p>
      </dgm:t>
    </dgm:pt>
    <dgm:pt modelId="{4D97CDF5-8005-4892-BCE1-7B9318DE1C69}" type="parTrans" cxnId="{2AD2C0E5-AABA-4482-A95D-1DF621325B8D}">
      <dgm:prSet/>
      <dgm:spPr/>
      <dgm:t>
        <a:bodyPr/>
        <a:lstStyle/>
        <a:p>
          <a:endParaRPr lang="pl-PL"/>
        </a:p>
      </dgm:t>
    </dgm:pt>
    <dgm:pt modelId="{A43F070B-49A7-4E18-BB45-5EB9E3E60121}" type="sibTrans" cxnId="{2AD2C0E5-AABA-4482-A95D-1DF621325B8D}">
      <dgm:prSet/>
      <dgm:spPr/>
      <dgm:t>
        <a:bodyPr/>
        <a:lstStyle/>
        <a:p>
          <a:endParaRPr lang="pl-PL"/>
        </a:p>
      </dgm:t>
    </dgm:pt>
    <dgm:pt modelId="{407F053F-B587-445A-841A-9263C21128DF}" type="pres">
      <dgm:prSet presAssocID="{9702AC65-CD7A-42DB-8CF4-B5431683C8B7}" presName="Name0" presStyleCnt="0">
        <dgm:presLayoutVars>
          <dgm:dir/>
          <dgm:animLvl val="lvl"/>
          <dgm:resizeHandles val="exact"/>
        </dgm:presLayoutVars>
      </dgm:prSet>
      <dgm:spPr/>
    </dgm:pt>
    <dgm:pt modelId="{20F710AF-52FA-4AA3-BF01-C44CCE8AD747}" type="pres">
      <dgm:prSet presAssocID="{6346341C-55E5-467B-A4F9-8240B5063169}" presName="boxAndChildren" presStyleCnt="0"/>
      <dgm:spPr/>
    </dgm:pt>
    <dgm:pt modelId="{432E7298-ACAB-4D6A-B7BD-27C3B5357C7C}" type="pres">
      <dgm:prSet presAssocID="{6346341C-55E5-467B-A4F9-8240B5063169}" presName="parentTextBox" presStyleLbl="node1" presStyleIdx="0" presStyleCnt="3"/>
      <dgm:spPr/>
    </dgm:pt>
    <dgm:pt modelId="{649CA72A-CD41-4D34-956E-FF2820A57453}" type="pres">
      <dgm:prSet presAssocID="{6346341C-55E5-467B-A4F9-8240B5063169}" presName="entireBox" presStyleLbl="node1" presStyleIdx="0" presStyleCnt="3" custScaleY="55795"/>
      <dgm:spPr/>
    </dgm:pt>
    <dgm:pt modelId="{BBFD9614-1087-49AD-A79A-7C6DBA6C4ED3}" type="pres">
      <dgm:prSet presAssocID="{6346341C-55E5-467B-A4F9-8240B5063169}" presName="descendantBox" presStyleCnt="0"/>
      <dgm:spPr/>
    </dgm:pt>
    <dgm:pt modelId="{838B4762-91A1-4A3B-A4E0-5B06858EE927}" type="pres">
      <dgm:prSet presAssocID="{8F26A33B-CDED-4AFC-BB0C-33042470BA1E}" presName="childTextBox" presStyleLbl="fgAccFollowNode1" presStyleIdx="0" presStyleCnt="4" custScaleY="59219">
        <dgm:presLayoutVars>
          <dgm:bulletEnabled val="1"/>
        </dgm:presLayoutVars>
      </dgm:prSet>
      <dgm:spPr/>
    </dgm:pt>
    <dgm:pt modelId="{FBC7C21F-647C-48EA-A132-B44300C44830}" type="pres">
      <dgm:prSet presAssocID="{A43F070B-49A7-4E18-BB45-5EB9E3E60121}" presName="sp" presStyleCnt="0"/>
      <dgm:spPr/>
    </dgm:pt>
    <dgm:pt modelId="{9EAE4329-D3E3-48D6-833E-1901217EB1F4}" type="pres">
      <dgm:prSet presAssocID="{3B22BC21-2CF8-474D-A260-5B436CC97000}" presName="arrowAndChildren" presStyleCnt="0"/>
      <dgm:spPr/>
    </dgm:pt>
    <dgm:pt modelId="{56D0DF2A-5A25-4ADE-AF46-B9C4CD80050F}" type="pres">
      <dgm:prSet presAssocID="{3B22BC21-2CF8-474D-A260-5B436CC97000}" presName="parentTextArrow" presStyleLbl="node1" presStyleIdx="0" presStyleCnt="3"/>
      <dgm:spPr/>
    </dgm:pt>
    <dgm:pt modelId="{81FA4B58-8448-45DF-840A-963C899C0D51}" type="pres">
      <dgm:prSet presAssocID="{3B22BC21-2CF8-474D-A260-5B436CC97000}" presName="arrow" presStyleLbl="node1" presStyleIdx="1" presStyleCnt="3" custScaleY="86263"/>
      <dgm:spPr/>
    </dgm:pt>
    <dgm:pt modelId="{A2F27AD5-3BDE-42D1-BFAE-F916E0F2893E}" type="pres">
      <dgm:prSet presAssocID="{3B22BC21-2CF8-474D-A260-5B436CC97000}" presName="descendantArrow" presStyleCnt="0"/>
      <dgm:spPr/>
    </dgm:pt>
    <dgm:pt modelId="{D1EE3D6D-753B-4F8C-A824-3FE4CF67FE50}" type="pres">
      <dgm:prSet presAssocID="{7C4D4A46-6F2E-472A-89AB-953C873D9902}" presName="childTextArrow" presStyleLbl="fgAccFollowNode1" presStyleIdx="1" presStyleCnt="4" custScaleY="130171">
        <dgm:presLayoutVars>
          <dgm:bulletEnabled val="1"/>
        </dgm:presLayoutVars>
      </dgm:prSet>
      <dgm:spPr/>
    </dgm:pt>
    <dgm:pt modelId="{F8EBECC4-19A4-4CAD-9DE9-0BE5EEBD535F}" type="pres">
      <dgm:prSet presAssocID="{6753918F-EBC5-47B3-BD54-139E7A159737}" presName="childTextArrow" presStyleLbl="fgAccFollowNode1" presStyleIdx="2" presStyleCnt="4" custScaleY="130171">
        <dgm:presLayoutVars>
          <dgm:bulletEnabled val="1"/>
        </dgm:presLayoutVars>
      </dgm:prSet>
      <dgm:spPr/>
    </dgm:pt>
    <dgm:pt modelId="{DACED4B7-5FCD-40CC-B2C8-4C13BDDD9D22}" type="pres">
      <dgm:prSet presAssocID="{799312DB-28BA-4E0C-94BA-6B77F517C646}" presName="sp" presStyleCnt="0"/>
      <dgm:spPr/>
    </dgm:pt>
    <dgm:pt modelId="{B6AD1996-D56E-4E75-8D2F-4D3B891EE259}" type="pres">
      <dgm:prSet presAssocID="{143EDDE6-9B5A-4054-8850-D081BCC8547F}" presName="arrowAndChildren" presStyleCnt="0"/>
      <dgm:spPr/>
    </dgm:pt>
    <dgm:pt modelId="{025DB063-6644-4BFE-B465-D6538CBA3CAB}" type="pres">
      <dgm:prSet presAssocID="{143EDDE6-9B5A-4054-8850-D081BCC8547F}" presName="parentTextArrow" presStyleLbl="node1" presStyleIdx="1" presStyleCnt="3"/>
      <dgm:spPr/>
    </dgm:pt>
    <dgm:pt modelId="{94697F54-3E50-48F1-9AA2-2D081823621C}" type="pres">
      <dgm:prSet presAssocID="{143EDDE6-9B5A-4054-8850-D081BCC8547F}" presName="arrow" presStyleLbl="node1" presStyleIdx="2" presStyleCnt="3" custScaleY="74077"/>
      <dgm:spPr/>
    </dgm:pt>
    <dgm:pt modelId="{A025CAD7-D420-4C0E-B8DB-B88D62E2554A}" type="pres">
      <dgm:prSet presAssocID="{143EDDE6-9B5A-4054-8850-D081BCC8547F}" presName="descendantArrow" presStyleCnt="0"/>
      <dgm:spPr/>
    </dgm:pt>
    <dgm:pt modelId="{4A73F30F-F9D0-46D6-9D84-02CC78978473}" type="pres">
      <dgm:prSet presAssocID="{95F8ABDA-3E01-4EEE-8D23-45F7EFDB6AA4}" presName="childTextArrow" presStyleLbl="fgAccFollowNode1" presStyleIdx="3" presStyleCnt="4" custScaleY="78339">
        <dgm:presLayoutVars>
          <dgm:bulletEnabled val="1"/>
        </dgm:presLayoutVars>
      </dgm:prSet>
      <dgm:spPr/>
    </dgm:pt>
  </dgm:ptLst>
  <dgm:cxnLst>
    <dgm:cxn modelId="{1F7FFE1F-B4A7-4A01-9CAA-4271689B3FD1}" type="presOf" srcId="{143EDDE6-9B5A-4054-8850-D081BCC8547F}" destId="{94697F54-3E50-48F1-9AA2-2D081823621C}" srcOrd="1" destOrd="0" presId="urn:microsoft.com/office/officeart/2005/8/layout/process4"/>
    <dgm:cxn modelId="{8EF3F428-B404-4B56-8298-5CCB4784153C}" srcId="{6346341C-55E5-467B-A4F9-8240B5063169}" destId="{8F26A33B-CDED-4AFC-BB0C-33042470BA1E}" srcOrd="0" destOrd="0" parTransId="{2B8AC876-C70E-4951-9002-BEBCFD008CFF}" sibTransId="{B440CD09-8097-4DF3-BEE9-2CE73D1CED2F}"/>
    <dgm:cxn modelId="{894BB83A-ED5C-4294-97C3-6ADA7D0BEAE1}" srcId="{9702AC65-CD7A-42DB-8CF4-B5431683C8B7}" destId="{6346341C-55E5-467B-A4F9-8240B5063169}" srcOrd="2" destOrd="0" parTransId="{EBF48AB4-1EEA-405E-A0F9-ACEBD72E1F5C}" sibTransId="{554D74FD-F7E6-4870-A639-4FF185ED50D8}"/>
    <dgm:cxn modelId="{2BC96D64-73AB-48CE-9B0A-BE771781991F}" type="presOf" srcId="{9702AC65-CD7A-42DB-8CF4-B5431683C8B7}" destId="{407F053F-B587-445A-841A-9263C21128DF}" srcOrd="0" destOrd="0" presId="urn:microsoft.com/office/officeart/2005/8/layout/process4"/>
    <dgm:cxn modelId="{F6D1EB47-AAE9-4DA6-9650-BD37A4EB6EA8}" type="presOf" srcId="{3B22BC21-2CF8-474D-A260-5B436CC97000}" destId="{56D0DF2A-5A25-4ADE-AF46-B9C4CD80050F}" srcOrd="0" destOrd="0" presId="urn:microsoft.com/office/officeart/2005/8/layout/process4"/>
    <dgm:cxn modelId="{6522D957-A47F-43A8-A69B-D566A2DCFFE5}" srcId="{143EDDE6-9B5A-4054-8850-D081BCC8547F}" destId="{95F8ABDA-3E01-4EEE-8D23-45F7EFDB6AA4}" srcOrd="0" destOrd="0" parTransId="{4F57E756-096D-4CF7-AEDE-E45C0A7BB16D}" sibTransId="{D33F52B9-9B0D-4078-9012-F28F5E106B3D}"/>
    <dgm:cxn modelId="{1CE92E7B-5757-42FE-98F4-A8E0CD6C0B5C}" type="presOf" srcId="{143EDDE6-9B5A-4054-8850-D081BCC8547F}" destId="{025DB063-6644-4BFE-B465-D6538CBA3CAB}" srcOrd="0" destOrd="0" presId="urn:microsoft.com/office/officeart/2005/8/layout/process4"/>
    <dgm:cxn modelId="{C32DB085-F831-436D-AC86-425FF41A94A8}" type="presOf" srcId="{6346341C-55E5-467B-A4F9-8240B5063169}" destId="{649CA72A-CD41-4D34-956E-FF2820A57453}" srcOrd="1" destOrd="0" presId="urn:microsoft.com/office/officeart/2005/8/layout/process4"/>
    <dgm:cxn modelId="{2288FE8E-CE72-4308-9461-2963066548C2}" type="presOf" srcId="{6753918F-EBC5-47B3-BD54-139E7A159737}" destId="{F8EBECC4-19A4-4CAD-9DE9-0BE5EEBD535F}" srcOrd="0" destOrd="0" presId="urn:microsoft.com/office/officeart/2005/8/layout/process4"/>
    <dgm:cxn modelId="{D6CAAD9D-00AB-4DC9-B5AE-ED5D06156329}" type="presOf" srcId="{7C4D4A46-6F2E-472A-89AB-953C873D9902}" destId="{D1EE3D6D-753B-4F8C-A824-3FE4CF67FE50}" srcOrd="0" destOrd="0" presId="urn:microsoft.com/office/officeart/2005/8/layout/process4"/>
    <dgm:cxn modelId="{E497CEA4-4767-4359-A6E9-78AD18CE13AA}" srcId="{9702AC65-CD7A-42DB-8CF4-B5431683C8B7}" destId="{143EDDE6-9B5A-4054-8850-D081BCC8547F}" srcOrd="0" destOrd="0" parTransId="{9154B8CE-F3CE-42D9-A6E6-A505BB50E6CC}" sibTransId="{799312DB-28BA-4E0C-94BA-6B77F517C646}"/>
    <dgm:cxn modelId="{0175D0B2-C151-42D5-97B1-888176D84C23}" type="presOf" srcId="{8F26A33B-CDED-4AFC-BB0C-33042470BA1E}" destId="{838B4762-91A1-4A3B-A4E0-5B06858EE927}" srcOrd="0" destOrd="0" presId="urn:microsoft.com/office/officeart/2005/8/layout/process4"/>
    <dgm:cxn modelId="{6F8B5BB6-A8DD-45B3-BD49-FEC96C8AB3CA}" type="presOf" srcId="{3B22BC21-2CF8-474D-A260-5B436CC97000}" destId="{81FA4B58-8448-45DF-840A-963C899C0D51}" srcOrd="1" destOrd="0" presId="urn:microsoft.com/office/officeart/2005/8/layout/process4"/>
    <dgm:cxn modelId="{C2A4D0D4-CCD3-4C76-AB0E-51D7DE940078}" type="presOf" srcId="{6346341C-55E5-467B-A4F9-8240B5063169}" destId="{432E7298-ACAB-4D6A-B7BD-27C3B5357C7C}" srcOrd="0" destOrd="0" presId="urn:microsoft.com/office/officeart/2005/8/layout/process4"/>
    <dgm:cxn modelId="{A89BF0D6-DF93-424F-BD9B-2B8F9CCA26B8}" srcId="{3B22BC21-2CF8-474D-A260-5B436CC97000}" destId="{6753918F-EBC5-47B3-BD54-139E7A159737}" srcOrd="1" destOrd="0" parTransId="{E9D1A100-9A43-4291-9D6A-63403969E92F}" sibTransId="{6788BB51-2E70-448B-91FF-11E7EE7D53C8}"/>
    <dgm:cxn modelId="{8EF516E1-E25F-4475-89AE-87366982F683}" type="presOf" srcId="{95F8ABDA-3E01-4EEE-8D23-45F7EFDB6AA4}" destId="{4A73F30F-F9D0-46D6-9D84-02CC78978473}" srcOrd="0" destOrd="0" presId="urn:microsoft.com/office/officeart/2005/8/layout/process4"/>
    <dgm:cxn modelId="{30A2B6E4-3F3E-4251-A59D-1F12DEE9F0F0}" srcId="{3B22BC21-2CF8-474D-A260-5B436CC97000}" destId="{7C4D4A46-6F2E-472A-89AB-953C873D9902}" srcOrd="0" destOrd="0" parTransId="{0DE115DE-4F6A-42F6-98E9-A24BF407FAF3}" sibTransId="{E514C79A-61D9-49B9-9868-C319D5E82271}"/>
    <dgm:cxn modelId="{2AD2C0E5-AABA-4482-A95D-1DF621325B8D}" srcId="{9702AC65-CD7A-42DB-8CF4-B5431683C8B7}" destId="{3B22BC21-2CF8-474D-A260-5B436CC97000}" srcOrd="1" destOrd="0" parTransId="{4D97CDF5-8005-4892-BCE1-7B9318DE1C69}" sibTransId="{A43F070B-49A7-4E18-BB45-5EB9E3E60121}"/>
    <dgm:cxn modelId="{5F238991-2BC1-4030-9734-F1484CF4D49B}" type="presParOf" srcId="{407F053F-B587-445A-841A-9263C21128DF}" destId="{20F710AF-52FA-4AA3-BF01-C44CCE8AD747}" srcOrd="0" destOrd="0" presId="urn:microsoft.com/office/officeart/2005/8/layout/process4"/>
    <dgm:cxn modelId="{9EE4DC77-79DC-4FD5-A4B4-89F379FF987C}" type="presParOf" srcId="{20F710AF-52FA-4AA3-BF01-C44CCE8AD747}" destId="{432E7298-ACAB-4D6A-B7BD-27C3B5357C7C}" srcOrd="0" destOrd="0" presId="urn:microsoft.com/office/officeart/2005/8/layout/process4"/>
    <dgm:cxn modelId="{FDA383F6-7B81-4D8B-A25F-EB6D7618DED0}" type="presParOf" srcId="{20F710AF-52FA-4AA3-BF01-C44CCE8AD747}" destId="{649CA72A-CD41-4D34-956E-FF2820A57453}" srcOrd="1" destOrd="0" presId="urn:microsoft.com/office/officeart/2005/8/layout/process4"/>
    <dgm:cxn modelId="{3437698E-068B-4B0F-B135-18FFAEB2B210}" type="presParOf" srcId="{20F710AF-52FA-4AA3-BF01-C44CCE8AD747}" destId="{BBFD9614-1087-49AD-A79A-7C6DBA6C4ED3}" srcOrd="2" destOrd="0" presId="urn:microsoft.com/office/officeart/2005/8/layout/process4"/>
    <dgm:cxn modelId="{0A1DEDE6-A528-4C1E-AF9B-FE7C9F877173}" type="presParOf" srcId="{BBFD9614-1087-49AD-A79A-7C6DBA6C4ED3}" destId="{838B4762-91A1-4A3B-A4E0-5B06858EE927}" srcOrd="0" destOrd="0" presId="urn:microsoft.com/office/officeart/2005/8/layout/process4"/>
    <dgm:cxn modelId="{D7417F96-E838-4210-AE23-3854D5218B36}" type="presParOf" srcId="{407F053F-B587-445A-841A-9263C21128DF}" destId="{FBC7C21F-647C-48EA-A132-B44300C44830}" srcOrd="1" destOrd="0" presId="urn:microsoft.com/office/officeart/2005/8/layout/process4"/>
    <dgm:cxn modelId="{D9FE1BF1-D72A-4CAF-80FC-1A2B5AFD941C}" type="presParOf" srcId="{407F053F-B587-445A-841A-9263C21128DF}" destId="{9EAE4329-D3E3-48D6-833E-1901217EB1F4}" srcOrd="2" destOrd="0" presId="urn:microsoft.com/office/officeart/2005/8/layout/process4"/>
    <dgm:cxn modelId="{2739B09D-2DB8-4C6B-BB84-95FFF51C6430}" type="presParOf" srcId="{9EAE4329-D3E3-48D6-833E-1901217EB1F4}" destId="{56D0DF2A-5A25-4ADE-AF46-B9C4CD80050F}" srcOrd="0" destOrd="0" presId="urn:microsoft.com/office/officeart/2005/8/layout/process4"/>
    <dgm:cxn modelId="{B6E7C399-0C1F-4F5B-BF14-E873AD3648D3}" type="presParOf" srcId="{9EAE4329-D3E3-48D6-833E-1901217EB1F4}" destId="{81FA4B58-8448-45DF-840A-963C899C0D51}" srcOrd="1" destOrd="0" presId="urn:microsoft.com/office/officeart/2005/8/layout/process4"/>
    <dgm:cxn modelId="{82CF1F49-D994-43B5-966C-5E1C94424B8D}" type="presParOf" srcId="{9EAE4329-D3E3-48D6-833E-1901217EB1F4}" destId="{A2F27AD5-3BDE-42D1-BFAE-F916E0F2893E}" srcOrd="2" destOrd="0" presId="urn:microsoft.com/office/officeart/2005/8/layout/process4"/>
    <dgm:cxn modelId="{EC4E732C-6422-4E23-AF58-7DFA3B07C8AC}" type="presParOf" srcId="{A2F27AD5-3BDE-42D1-BFAE-F916E0F2893E}" destId="{D1EE3D6D-753B-4F8C-A824-3FE4CF67FE50}" srcOrd="0" destOrd="0" presId="urn:microsoft.com/office/officeart/2005/8/layout/process4"/>
    <dgm:cxn modelId="{C40C4A9F-85F9-4C69-A736-01EACA821B09}" type="presParOf" srcId="{A2F27AD5-3BDE-42D1-BFAE-F916E0F2893E}" destId="{F8EBECC4-19A4-4CAD-9DE9-0BE5EEBD535F}" srcOrd="1" destOrd="0" presId="urn:microsoft.com/office/officeart/2005/8/layout/process4"/>
    <dgm:cxn modelId="{CFBBD4D1-95C2-455A-809E-4CF008F42C3D}" type="presParOf" srcId="{407F053F-B587-445A-841A-9263C21128DF}" destId="{DACED4B7-5FCD-40CC-B2C8-4C13BDDD9D22}" srcOrd="3" destOrd="0" presId="urn:microsoft.com/office/officeart/2005/8/layout/process4"/>
    <dgm:cxn modelId="{68FBB0EE-96C8-47C5-8F3A-7E58733E7A84}" type="presParOf" srcId="{407F053F-B587-445A-841A-9263C21128DF}" destId="{B6AD1996-D56E-4E75-8D2F-4D3B891EE259}" srcOrd="4" destOrd="0" presId="urn:microsoft.com/office/officeart/2005/8/layout/process4"/>
    <dgm:cxn modelId="{86B4FD3D-0D7A-4008-A041-E65538D549B2}" type="presParOf" srcId="{B6AD1996-D56E-4E75-8D2F-4D3B891EE259}" destId="{025DB063-6644-4BFE-B465-D6538CBA3CAB}" srcOrd="0" destOrd="0" presId="urn:microsoft.com/office/officeart/2005/8/layout/process4"/>
    <dgm:cxn modelId="{21ED4CAC-9CFC-4F57-8F4C-B6143AC54797}" type="presParOf" srcId="{B6AD1996-D56E-4E75-8D2F-4D3B891EE259}" destId="{94697F54-3E50-48F1-9AA2-2D081823621C}" srcOrd="1" destOrd="0" presId="urn:microsoft.com/office/officeart/2005/8/layout/process4"/>
    <dgm:cxn modelId="{8488A3D9-E5F5-4F4F-A3C2-3106643AD3DA}" type="presParOf" srcId="{B6AD1996-D56E-4E75-8D2F-4D3B891EE259}" destId="{A025CAD7-D420-4C0E-B8DB-B88D62E2554A}" srcOrd="2" destOrd="0" presId="urn:microsoft.com/office/officeart/2005/8/layout/process4"/>
    <dgm:cxn modelId="{A34771E9-9ABA-47A5-832D-DB6E092B85CF}" type="presParOf" srcId="{A025CAD7-D420-4C0E-B8DB-B88D62E2554A}" destId="{4A73F30F-F9D0-46D6-9D84-02CC7897847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165EFEF-3C39-4208-8601-1CFBA8512C4E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1B67BD3D-A2EB-4F64-A4C3-48DE81629A13}">
      <dgm:prSet custT="1"/>
      <dgm:spPr/>
      <dgm:t>
        <a:bodyPr/>
        <a:lstStyle/>
        <a:p>
          <a:r>
            <a:rPr lang="pl-PL" sz="2400">
              <a:solidFill>
                <a:schemeClr val="tx1"/>
              </a:solidFill>
            </a:rPr>
            <a:t>Etapy</a:t>
          </a:r>
        </a:p>
      </dgm:t>
    </dgm:pt>
    <dgm:pt modelId="{95A15AFA-7204-482B-8A8C-E66BB7F80558}" type="parTrans" cxnId="{C1BA4D74-E9B8-44C2-92B1-0FD85B0520E8}">
      <dgm:prSet/>
      <dgm:spPr/>
      <dgm:t>
        <a:bodyPr/>
        <a:lstStyle/>
        <a:p>
          <a:endParaRPr lang="pl-PL"/>
        </a:p>
      </dgm:t>
    </dgm:pt>
    <dgm:pt modelId="{A1CAE5DF-FA83-4DA2-8EE4-7E70C6CB64F2}" type="sibTrans" cxnId="{C1BA4D74-E9B8-44C2-92B1-0FD85B0520E8}">
      <dgm:prSet/>
      <dgm:spPr/>
      <dgm:t>
        <a:bodyPr/>
        <a:lstStyle/>
        <a:p>
          <a:endParaRPr lang="pl-PL"/>
        </a:p>
      </dgm:t>
    </dgm:pt>
    <dgm:pt modelId="{FCE7C0A9-A960-47BA-A649-01E10C5494A7}">
      <dgm:prSet phldrT="[Tekst]" custT="1"/>
      <dgm:spPr/>
      <dgm:t>
        <a:bodyPr/>
        <a:lstStyle/>
        <a:p>
          <a:r>
            <a:rPr lang="pl-PL" sz="2400">
              <a:solidFill>
                <a:schemeClr val="tx1"/>
              </a:solidFill>
            </a:rPr>
            <a:t>Kto?</a:t>
          </a:r>
        </a:p>
      </dgm:t>
    </dgm:pt>
    <dgm:pt modelId="{9518D32D-8C70-4B25-BC3D-CFF1C0B7A7AB}" type="parTrans" cxnId="{DA7494DE-8ED4-4401-8CA9-2FA839E1D71B}">
      <dgm:prSet/>
      <dgm:spPr/>
      <dgm:t>
        <a:bodyPr/>
        <a:lstStyle/>
        <a:p>
          <a:endParaRPr lang="pl-PL"/>
        </a:p>
      </dgm:t>
    </dgm:pt>
    <dgm:pt modelId="{AD4B7051-80B3-4E9C-B4C5-9808FC690D67}" type="sibTrans" cxnId="{DA7494DE-8ED4-4401-8CA9-2FA839E1D71B}">
      <dgm:prSet/>
      <dgm:spPr/>
      <dgm:t>
        <a:bodyPr/>
        <a:lstStyle/>
        <a:p>
          <a:endParaRPr lang="pl-PL"/>
        </a:p>
      </dgm:t>
    </dgm:pt>
    <dgm:pt modelId="{68BECE3B-F034-4115-B61F-9BB713972CEA}">
      <dgm:prSet phldrT="[Tekst]" custT="1"/>
      <dgm:spPr/>
      <dgm:t>
        <a:bodyPr/>
        <a:lstStyle/>
        <a:p>
          <a:r>
            <a:rPr lang="pl-PL" sz="2000" dirty="0"/>
            <a:t>samorząd gminny – M. St. Warszawa</a:t>
          </a:r>
        </a:p>
      </dgm:t>
    </dgm:pt>
    <dgm:pt modelId="{DF1C83D5-4557-4419-9B85-C932B578B0BE}" type="parTrans" cxnId="{50AF23F7-506F-4AF4-83C5-58F1C18515CF}">
      <dgm:prSet/>
      <dgm:spPr/>
      <dgm:t>
        <a:bodyPr/>
        <a:lstStyle/>
        <a:p>
          <a:endParaRPr lang="pl-PL"/>
        </a:p>
      </dgm:t>
    </dgm:pt>
    <dgm:pt modelId="{B45ADB63-5F95-4E1D-8035-D88D0F1C3F67}" type="sibTrans" cxnId="{50AF23F7-506F-4AF4-83C5-58F1C18515CF}">
      <dgm:prSet/>
      <dgm:spPr/>
      <dgm:t>
        <a:bodyPr/>
        <a:lstStyle/>
        <a:p>
          <a:endParaRPr lang="pl-PL"/>
        </a:p>
      </dgm:t>
    </dgm:pt>
    <dgm:pt modelId="{0D54F7CF-6826-4CB5-8F6A-6D319DA4BC8D}">
      <dgm:prSet custT="1"/>
      <dgm:spPr/>
      <dgm:t>
        <a:bodyPr/>
        <a:lstStyle/>
        <a:p>
          <a:r>
            <a:rPr lang="pl-PL" sz="2000" dirty="0"/>
            <a:t>opracowanie raportu </a:t>
          </a:r>
          <a:br>
            <a:rPr lang="pl-PL" sz="2000" dirty="0"/>
          </a:br>
          <a:r>
            <a:rPr lang="pl-PL" sz="2000" dirty="0"/>
            <a:t> 2022 r.</a:t>
          </a:r>
        </a:p>
      </dgm:t>
    </dgm:pt>
    <dgm:pt modelId="{18535257-9DB1-4EEA-B991-EF4AD6BF18D9}" type="parTrans" cxnId="{57C0D608-DE51-4F70-8777-996E5FF1A8F0}">
      <dgm:prSet/>
      <dgm:spPr/>
      <dgm:t>
        <a:bodyPr/>
        <a:lstStyle/>
        <a:p>
          <a:endParaRPr lang="pl-PL"/>
        </a:p>
      </dgm:t>
    </dgm:pt>
    <dgm:pt modelId="{9CF5FA0A-22A9-478C-8A38-C0790948BABA}" type="sibTrans" cxnId="{57C0D608-DE51-4F70-8777-996E5FF1A8F0}">
      <dgm:prSet/>
      <dgm:spPr/>
      <dgm:t>
        <a:bodyPr/>
        <a:lstStyle/>
        <a:p>
          <a:endParaRPr lang="pl-PL"/>
        </a:p>
      </dgm:t>
    </dgm:pt>
    <dgm:pt modelId="{4FE8FDE8-8542-4B84-9EA2-5FBCB68930D4}">
      <dgm:prSet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l-PL" sz="2000" dirty="0"/>
            <a:t>wdrażanie raportu </a:t>
          </a:r>
          <a:br>
            <a:rPr lang="pl-PL" sz="2000" dirty="0"/>
          </a:br>
          <a:r>
            <a:rPr lang="pl-PL" sz="2000" dirty="0"/>
            <a:t>2023 r.</a:t>
          </a:r>
        </a:p>
      </dgm:t>
    </dgm:pt>
    <dgm:pt modelId="{DE773F86-F095-473D-8F52-687D2DB814FD}" type="parTrans" cxnId="{2F476A42-E9C9-4F71-A5FD-34BBE16752A1}">
      <dgm:prSet/>
      <dgm:spPr/>
      <dgm:t>
        <a:bodyPr/>
        <a:lstStyle/>
        <a:p>
          <a:endParaRPr lang="pl-PL"/>
        </a:p>
      </dgm:t>
    </dgm:pt>
    <dgm:pt modelId="{6E7594C8-E977-43DA-9F79-D0F1BFEF5A55}" type="sibTrans" cxnId="{2F476A42-E9C9-4F71-A5FD-34BBE16752A1}">
      <dgm:prSet/>
      <dgm:spPr/>
      <dgm:t>
        <a:bodyPr/>
        <a:lstStyle/>
        <a:p>
          <a:endParaRPr lang="pl-PL"/>
        </a:p>
      </dgm:t>
    </dgm:pt>
    <dgm:pt modelId="{60C91CFD-72A3-4B16-B3AC-65E3CECA96C1}">
      <dgm:prSet custT="1"/>
      <dgm:spPr/>
      <dgm:t>
        <a:bodyPr/>
        <a:lstStyle/>
        <a:p>
          <a:r>
            <a:rPr lang="pl-PL" sz="2000" dirty="0"/>
            <a:t>wykonanie analiz </a:t>
          </a:r>
          <a:br>
            <a:rPr lang="pl-PL" sz="2000" dirty="0"/>
          </a:br>
          <a:r>
            <a:rPr lang="pl-PL" sz="2000" dirty="0"/>
            <a:t>2021 r.</a:t>
          </a:r>
        </a:p>
      </dgm:t>
    </dgm:pt>
    <dgm:pt modelId="{45077773-6953-47B7-948C-E29E754F9800}" type="parTrans" cxnId="{27A2D22A-1C72-4E4A-BB5B-26168D46E480}">
      <dgm:prSet/>
      <dgm:spPr/>
      <dgm:t>
        <a:bodyPr/>
        <a:lstStyle/>
        <a:p>
          <a:endParaRPr lang="pl-PL"/>
        </a:p>
      </dgm:t>
    </dgm:pt>
    <dgm:pt modelId="{69D42103-B076-4373-A78C-E7B7E05691BB}" type="sibTrans" cxnId="{27A2D22A-1C72-4E4A-BB5B-26168D46E480}">
      <dgm:prSet/>
      <dgm:spPr/>
      <dgm:t>
        <a:bodyPr/>
        <a:lstStyle/>
        <a:p>
          <a:endParaRPr lang="pl-PL"/>
        </a:p>
      </dgm:t>
    </dgm:pt>
    <dgm:pt modelId="{425F6AAA-A805-40AF-9FA5-92560B686FBD}" type="pres">
      <dgm:prSet presAssocID="{1165EFEF-3C39-4208-8601-1CFBA8512C4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B4609351-A6FB-4FAB-A801-85727D32FE18}" type="pres">
      <dgm:prSet presAssocID="{FCE7C0A9-A960-47BA-A649-01E10C5494A7}" presName="horFlow" presStyleCnt="0"/>
      <dgm:spPr/>
    </dgm:pt>
    <dgm:pt modelId="{6079DAB2-DB5E-4A25-BB1A-553E0032603E}" type="pres">
      <dgm:prSet presAssocID="{FCE7C0A9-A960-47BA-A649-01E10C5494A7}" presName="bigChev" presStyleLbl="node1" presStyleIdx="0" presStyleCnt="2" custScaleY="108848"/>
      <dgm:spPr/>
    </dgm:pt>
    <dgm:pt modelId="{6AF6AFE3-8493-4BB7-94D6-BAE4AA7B8DC7}" type="pres">
      <dgm:prSet presAssocID="{DF1C83D5-4557-4419-9B85-C932B578B0BE}" presName="parTrans" presStyleCnt="0"/>
      <dgm:spPr/>
    </dgm:pt>
    <dgm:pt modelId="{F7F037F4-39D2-4715-AAFA-6F57556B66EB}" type="pres">
      <dgm:prSet presAssocID="{68BECE3B-F034-4115-B61F-9BB713972CEA}" presName="node" presStyleLbl="alignAccFollowNode1" presStyleIdx="0" presStyleCnt="4" custScaleX="323954" custScaleY="108848" custLinFactNeighborX="-14267">
        <dgm:presLayoutVars>
          <dgm:bulletEnabled val="1"/>
        </dgm:presLayoutVars>
      </dgm:prSet>
      <dgm:spPr/>
    </dgm:pt>
    <dgm:pt modelId="{31A13D0C-0682-442B-952A-429BB49B84AC}" type="pres">
      <dgm:prSet presAssocID="{FCE7C0A9-A960-47BA-A649-01E10C5494A7}" presName="vSp" presStyleCnt="0"/>
      <dgm:spPr/>
    </dgm:pt>
    <dgm:pt modelId="{76A65E0D-205E-4C06-9FDE-82EC575B7CC7}" type="pres">
      <dgm:prSet presAssocID="{1B67BD3D-A2EB-4F64-A4C3-48DE81629A13}" presName="horFlow" presStyleCnt="0"/>
      <dgm:spPr/>
    </dgm:pt>
    <dgm:pt modelId="{B562831A-F077-4249-86F2-48B666922968}" type="pres">
      <dgm:prSet presAssocID="{1B67BD3D-A2EB-4F64-A4C3-48DE81629A13}" presName="bigChev" presStyleLbl="node1" presStyleIdx="1" presStyleCnt="2" custScaleY="108848"/>
      <dgm:spPr/>
    </dgm:pt>
    <dgm:pt modelId="{58F627B5-1709-4C9C-9364-29E05EA8EB4C}" type="pres">
      <dgm:prSet presAssocID="{45077773-6953-47B7-948C-E29E754F9800}" presName="parTrans" presStyleCnt="0"/>
      <dgm:spPr/>
    </dgm:pt>
    <dgm:pt modelId="{4D74AE0A-82C1-4C1C-AAC7-D867574B78BF}" type="pres">
      <dgm:prSet presAssocID="{60C91CFD-72A3-4B16-B3AC-65E3CECA96C1}" presName="node" presStyleLbl="alignAccFollowNode1" presStyleIdx="1" presStyleCnt="4" custScaleX="136051" custScaleY="108848">
        <dgm:presLayoutVars>
          <dgm:bulletEnabled val="1"/>
        </dgm:presLayoutVars>
      </dgm:prSet>
      <dgm:spPr/>
    </dgm:pt>
    <dgm:pt modelId="{F7734B64-1BFA-4221-B4CD-946F08BF91E3}" type="pres">
      <dgm:prSet presAssocID="{69D42103-B076-4373-A78C-E7B7E05691BB}" presName="sibTrans" presStyleCnt="0"/>
      <dgm:spPr/>
    </dgm:pt>
    <dgm:pt modelId="{C454E3B1-BE54-4C3D-935E-B87A17E65080}" type="pres">
      <dgm:prSet presAssocID="{0D54F7CF-6826-4CB5-8F6A-6D319DA4BC8D}" presName="node" presStyleLbl="alignAccFollowNode1" presStyleIdx="2" presStyleCnt="4" custScaleX="145888" custScaleY="108848">
        <dgm:presLayoutVars>
          <dgm:bulletEnabled val="1"/>
        </dgm:presLayoutVars>
      </dgm:prSet>
      <dgm:spPr/>
    </dgm:pt>
    <dgm:pt modelId="{103CEAAC-C70B-49A7-8808-F7270307ACA3}" type="pres">
      <dgm:prSet presAssocID="{9CF5FA0A-22A9-478C-8A38-C0790948BABA}" presName="sibTrans" presStyleCnt="0"/>
      <dgm:spPr/>
    </dgm:pt>
    <dgm:pt modelId="{39045EE4-71A7-4EF8-B90F-57A2A2D01F29}" type="pres">
      <dgm:prSet presAssocID="{4FE8FDE8-8542-4B84-9EA2-5FBCB68930D4}" presName="node" presStyleLbl="alignAccFollowNode1" presStyleIdx="3" presStyleCnt="4" custScaleX="168327" custScaleY="108848">
        <dgm:presLayoutVars>
          <dgm:bulletEnabled val="1"/>
        </dgm:presLayoutVars>
      </dgm:prSet>
      <dgm:spPr/>
    </dgm:pt>
  </dgm:ptLst>
  <dgm:cxnLst>
    <dgm:cxn modelId="{AAFCF602-8894-4325-BC0B-C0C411AF52B0}" type="presOf" srcId="{FCE7C0A9-A960-47BA-A649-01E10C5494A7}" destId="{6079DAB2-DB5E-4A25-BB1A-553E0032603E}" srcOrd="0" destOrd="0" presId="urn:microsoft.com/office/officeart/2005/8/layout/lProcess3"/>
    <dgm:cxn modelId="{57C0D608-DE51-4F70-8777-996E5FF1A8F0}" srcId="{1B67BD3D-A2EB-4F64-A4C3-48DE81629A13}" destId="{0D54F7CF-6826-4CB5-8F6A-6D319DA4BC8D}" srcOrd="1" destOrd="0" parTransId="{18535257-9DB1-4EEA-B991-EF4AD6BF18D9}" sibTransId="{9CF5FA0A-22A9-478C-8A38-C0790948BABA}"/>
    <dgm:cxn modelId="{27A2D22A-1C72-4E4A-BB5B-26168D46E480}" srcId="{1B67BD3D-A2EB-4F64-A4C3-48DE81629A13}" destId="{60C91CFD-72A3-4B16-B3AC-65E3CECA96C1}" srcOrd="0" destOrd="0" parTransId="{45077773-6953-47B7-948C-E29E754F9800}" sibTransId="{69D42103-B076-4373-A78C-E7B7E05691BB}"/>
    <dgm:cxn modelId="{7052AB33-BFA3-4000-ABD8-2E0A46D841A3}" type="presOf" srcId="{60C91CFD-72A3-4B16-B3AC-65E3CECA96C1}" destId="{4D74AE0A-82C1-4C1C-AAC7-D867574B78BF}" srcOrd="0" destOrd="0" presId="urn:microsoft.com/office/officeart/2005/8/layout/lProcess3"/>
    <dgm:cxn modelId="{2F476A42-E9C9-4F71-A5FD-34BBE16752A1}" srcId="{1B67BD3D-A2EB-4F64-A4C3-48DE81629A13}" destId="{4FE8FDE8-8542-4B84-9EA2-5FBCB68930D4}" srcOrd="2" destOrd="0" parTransId="{DE773F86-F095-473D-8F52-687D2DB814FD}" sibTransId="{6E7594C8-E977-43DA-9F79-D0F1BFEF5A55}"/>
    <dgm:cxn modelId="{C1BA4D74-E9B8-44C2-92B1-0FD85B0520E8}" srcId="{1165EFEF-3C39-4208-8601-1CFBA8512C4E}" destId="{1B67BD3D-A2EB-4F64-A4C3-48DE81629A13}" srcOrd="1" destOrd="0" parTransId="{95A15AFA-7204-482B-8A8C-E66BB7F80558}" sibTransId="{A1CAE5DF-FA83-4DA2-8EE4-7E70C6CB64F2}"/>
    <dgm:cxn modelId="{5B46CE75-A218-4601-9CAC-585CC921CAD9}" type="presOf" srcId="{68BECE3B-F034-4115-B61F-9BB713972CEA}" destId="{F7F037F4-39D2-4715-AAFA-6F57556B66EB}" srcOrd="0" destOrd="0" presId="urn:microsoft.com/office/officeart/2005/8/layout/lProcess3"/>
    <dgm:cxn modelId="{FA5BB876-0B6A-407E-89C7-A13BDE02CA1C}" type="presOf" srcId="{1B67BD3D-A2EB-4F64-A4C3-48DE81629A13}" destId="{B562831A-F077-4249-86F2-48B666922968}" srcOrd="0" destOrd="0" presId="urn:microsoft.com/office/officeart/2005/8/layout/lProcess3"/>
    <dgm:cxn modelId="{795368A0-D642-4ED4-9219-16110469F921}" type="presOf" srcId="{0D54F7CF-6826-4CB5-8F6A-6D319DA4BC8D}" destId="{C454E3B1-BE54-4C3D-935E-B87A17E65080}" srcOrd="0" destOrd="0" presId="urn:microsoft.com/office/officeart/2005/8/layout/lProcess3"/>
    <dgm:cxn modelId="{7660C0CF-7B07-453B-867C-11C604C8E966}" type="presOf" srcId="{4FE8FDE8-8542-4B84-9EA2-5FBCB68930D4}" destId="{39045EE4-71A7-4EF8-B90F-57A2A2D01F29}" srcOrd="0" destOrd="0" presId="urn:microsoft.com/office/officeart/2005/8/layout/lProcess3"/>
    <dgm:cxn modelId="{63CC8ADD-44E7-4E6C-A0D3-38E7D80F8EED}" type="presOf" srcId="{1165EFEF-3C39-4208-8601-1CFBA8512C4E}" destId="{425F6AAA-A805-40AF-9FA5-92560B686FBD}" srcOrd="0" destOrd="0" presId="urn:microsoft.com/office/officeart/2005/8/layout/lProcess3"/>
    <dgm:cxn modelId="{DA7494DE-8ED4-4401-8CA9-2FA839E1D71B}" srcId="{1165EFEF-3C39-4208-8601-1CFBA8512C4E}" destId="{FCE7C0A9-A960-47BA-A649-01E10C5494A7}" srcOrd="0" destOrd="0" parTransId="{9518D32D-8C70-4B25-BC3D-CFF1C0B7A7AB}" sibTransId="{AD4B7051-80B3-4E9C-B4C5-9808FC690D67}"/>
    <dgm:cxn modelId="{50AF23F7-506F-4AF4-83C5-58F1C18515CF}" srcId="{FCE7C0A9-A960-47BA-A649-01E10C5494A7}" destId="{68BECE3B-F034-4115-B61F-9BB713972CEA}" srcOrd="0" destOrd="0" parTransId="{DF1C83D5-4557-4419-9B85-C932B578B0BE}" sibTransId="{B45ADB63-5F95-4E1D-8035-D88D0F1C3F67}"/>
    <dgm:cxn modelId="{72929DBC-9D73-4C48-A92B-EE4B3E1B79D1}" type="presParOf" srcId="{425F6AAA-A805-40AF-9FA5-92560B686FBD}" destId="{B4609351-A6FB-4FAB-A801-85727D32FE18}" srcOrd="0" destOrd="0" presId="urn:microsoft.com/office/officeart/2005/8/layout/lProcess3"/>
    <dgm:cxn modelId="{7F8CAFB8-56BB-4D59-898E-0C7DA937AE5D}" type="presParOf" srcId="{B4609351-A6FB-4FAB-A801-85727D32FE18}" destId="{6079DAB2-DB5E-4A25-BB1A-553E0032603E}" srcOrd="0" destOrd="0" presId="urn:microsoft.com/office/officeart/2005/8/layout/lProcess3"/>
    <dgm:cxn modelId="{060C55C3-0CB8-4377-A69E-FAAF398BD82E}" type="presParOf" srcId="{B4609351-A6FB-4FAB-A801-85727D32FE18}" destId="{6AF6AFE3-8493-4BB7-94D6-BAE4AA7B8DC7}" srcOrd="1" destOrd="0" presId="urn:microsoft.com/office/officeart/2005/8/layout/lProcess3"/>
    <dgm:cxn modelId="{EB4C013E-3186-4DBC-AA76-1CC1E31E4DE8}" type="presParOf" srcId="{B4609351-A6FB-4FAB-A801-85727D32FE18}" destId="{F7F037F4-39D2-4715-AAFA-6F57556B66EB}" srcOrd="2" destOrd="0" presId="urn:microsoft.com/office/officeart/2005/8/layout/lProcess3"/>
    <dgm:cxn modelId="{3DE0ABA9-99D3-448C-A869-B54CEE01D622}" type="presParOf" srcId="{425F6AAA-A805-40AF-9FA5-92560B686FBD}" destId="{31A13D0C-0682-442B-952A-429BB49B84AC}" srcOrd="1" destOrd="0" presId="urn:microsoft.com/office/officeart/2005/8/layout/lProcess3"/>
    <dgm:cxn modelId="{E1F3D3DF-B06A-47FA-AACB-08C75BBAB945}" type="presParOf" srcId="{425F6AAA-A805-40AF-9FA5-92560B686FBD}" destId="{76A65E0D-205E-4C06-9FDE-82EC575B7CC7}" srcOrd="2" destOrd="0" presId="urn:microsoft.com/office/officeart/2005/8/layout/lProcess3"/>
    <dgm:cxn modelId="{815518C9-64B6-4AD6-B1F9-4F8371C49CC7}" type="presParOf" srcId="{76A65E0D-205E-4C06-9FDE-82EC575B7CC7}" destId="{B562831A-F077-4249-86F2-48B666922968}" srcOrd="0" destOrd="0" presId="urn:microsoft.com/office/officeart/2005/8/layout/lProcess3"/>
    <dgm:cxn modelId="{18F7CE0E-27C8-4B67-93FD-C32D02A885EF}" type="presParOf" srcId="{76A65E0D-205E-4C06-9FDE-82EC575B7CC7}" destId="{58F627B5-1709-4C9C-9364-29E05EA8EB4C}" srcOrd="1" destOrd="0" presId="urn:microsoft.com/office/officeart/2005/8/layout/lProcess3"/>
    <dgm:cxn modelId="{86739622-B1BA-4AA9-880D-E543BAEF35B1}" type="presParOf" srcId="{76A65E0D-205E-4C06-9FDE-82EC575B7CC7}" destId="{4D74AE0A-82C1-4C1C-AAC7-D867574B78BF}" srcOrd="2" destOrd="0" presId="urn:microsoft.com/office/officeart/2005/8/layout/lProcess3"/>
    <dgm:cxn modelId="{4ACCE0EA-87C2-43A8-84FE-FBA47542C9A4}" type="presParOf" srcId="{76A65E0D-205E-4C06-9FDE-82EC575B7CC7}" destId="{F7734B64-1BFA-4221-B4CD-946F08BF91E3}" srcOrd="3" destOrd="0" presId="urn:microsoft.com/office/officeart/2005/8/layout/lProcess3"/>
    <dgm:cxn modelId="{3C214174-747F-4292-9E11-ACB723072F9E}" type="presParOf" srcId="{76A65E0D-205E-4C06-9FDE-82EC575B7CC7}" destId="{C454E3B1-BE54-4C3D-935E-B87A17E65080}" srcOrd="4" destOrd="0" presId="urn:microsoft.com/office/officeart/2005/8/layout/lProcess3"/>
    <dgm:cxn modelId="{7E0192D7-FD83-4D11-9032-BC91F2B8A44A}" type="presParOf" srcId="{76A65E0D-205E-4C06-9FDE-82EC575B7CC7}" destId="{103CEAAC-C70B-49A7-8808-F7270307ACA3}" srcOrd="5" destOrd="0" presId="urn:microsoft.com/office/officeart/2005/8/layout/lProcess3"/>
    <dgm:cxn modelId="{CCE50F24-00EF-4552-9265-3CC9D8C3781A}" type="presParOf" srcId="{76A65E0D-205E-4C06-9FDE-82EC575B7CC7}" destId="{39045EE4-71A7-4EF8-B90F-57A2A2D01F29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CF6432E-FC06-4656-B4BA-82482F57E7F2}" type="doc">
      <dgm:prSet loTypeId="urn:microsoft.com/office/officeart/2005/8/layout/lProcess1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pl-PL"/>
        </a:p>
      </dgm:t>
    </dgm:pt>
    <dgm:pt modelId="{9C236890-99FE-4B35-BAA9-296ECB0D2AE1}">
      <dgm:prSet phldrT="[Tekst]"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</a:rPr>
            <a:t>Kto?</a:t>
          </a:r>
        </a:p>
      </dgm:t>
    </dgm:pt>
    <dgm:pt modelId="{94DE50E6-FBCA-49CD-8FE4-7F00CA366AE8}" type="parTrans" cxnId="{EF74ADA1-EE19-4D5E-8E6F-9EC8900A15D1}">
      <dgm:prSet/>
      <dgm:spPr/>
      <dgm:t>
        <a:bodyPr/>
        <a:lstStyle/>
        <a:p>
          <a:endParaRPr lang="pl-PL" sz="1600"/>
        </a:p>
      </dgm:t>
    </dgm:pt>
    <dgm:pt modelId="{E5AE3D37-8B23-42FC-9513-7A50FFB5DAE2}" type="sibTrans" cxnId="{EF74ADA1-EE19-4D5E-8E6F-9EC8900A15D1}">
      <dgm:prSet/>
      <dgm:spPr/>
      <dgm:t>
        <a:bodyPr/>
        <a:lstStyle/>
        <a:p>
          <a:endParaRPr lang="pl-PL" sz="1600"/>
        </a:p>
      </dgm:t>
    </dgm:pt>
    <dgm:pt modelId="{A9FEB41D-8E42-45E0-8918-F1F5B8391862}">
      <dgm:prSet phldrT="[Tekst]" custT="1"/>
      <dgm:spPr/>
      <dgm:t>
        <a:bodyPr/>
        <a:lstStyle/>
        <a:p>
          <a:r>
            <a:rPr lang="pl-PL" sz="1600"/>
            <a:t>samorząd gminny</a:t>
          </a:r>
        </a:p>
      </dgm:t>
    </dgm:pt>
    <dgm:pt modelId="{8539643D-07BF-4107-A9F8-CBF7AE0AC1B3}" type="parTrans" cxnId="{B63FAFF6-FCE2-40DA-A39C-060AF03BD650}">
      <dgm:prSet/>
      <dgm:spPr/>
      <dgm:t>
        <a:bodyPr/>
        <a:lstStyle/>
        <a:p>
          <a:endParaRPr lang="pl-PL" sz="1600"/>
        </a:p>
      </dgm:t>
    </dgm:pt>
    <dgm:pt modelId="{ED761B0B-7076-4B7E-970F-C49D9FF547A4}" type="sibTrans" cxnId="{B63FAFF6-FCE2-40DA-A39C-060AF03BD650}">
      <dgm:prSet/>
      <dgm:spPr/>
      <dgm:t>
        <a:bodyPr/>
        <a:lstStyle/>
        <a:p>
          <a:endParaRPr lang="pl-PL" sz="1600"/>
        </a:p>
      </dgm:t>
    </dgm:pt>
    <dgm:pt modelId="{1C495453-981A-4F96-B88A-61D22B7F4C25}">
      <dgm:prSet phldrT="[Tekst]"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</a:rPr>
            <a:t>Etap I</a:t>
          </a:r>
        </a:p>
      </dgm:t>
    </dgm:pt>
    <dgm:pt modelId="{AA354D63-B15E-4E9A-A1A4-9CD881F45BEB}" type="parTrans" cxnId="{B22A91B3-50F0-4242-9811-529B9165E2D4}">
      <dgm:prSet/>
      <dgm:spPr/>
      <dgm:t>
        <a:bodyPr/>
        <a:lstStyle/>
        <a:p>
          <a:endParaRPr lang="pl-PL" sz="1600"/>
        </a:p>
      </dgm:t>
    </dgm:pt>
    <dgm:pt modelId="{DE9ECB75-BA41-4D10-BB47-06A09D8AEDFD}" type="sibTrans" cxnId="{B22A91B3-50F0-4242-9811-529B9165E2D4}">
      <dgm:prSet/>
      <dgm:spPr/>
      <dgm:t>
        <a:bodyPr/>
        <a:lstStyle/>
        <a:p>
          <a:endParaRPr lang="pl-PL" sz="1600"/>
        </a:p>
      </dgm:t>
    </dgm:pt>
    <dgm:pt modelId="{43224259-E80B-49BB-9657-39D8BE1D97E5}">
      <dgm:prSet phldr="0" custT="1"/>
      <dgm:spPr/>
      <dgm:t>
        <a:bodyPr/>
        <a:lstStyle/>
        <a:p>
          <a:pPr rtl="0"/>
          <a:r>
            <a:rPr lang="pl-PL" sz="1600" b="1" dirty="0">
              <a:latin typeface="Arial" panose="020B0604020202020204"/>
            </a:rPr>
            <a:t>plan</a:t>
          </a:r>
        </a:p>
      </dgm:t>
    </dgm:pt>
    <dgm:pt modelId="{EB01A392-E2B3-4C38-8346-714852348C4C}" type="parTrans" cxnId="{AB89E86A-0DB4-4F00-B401-79A68D1DC516}">
      <dgm:prSet/>
      <dgm:spPr/>
      <dgm:t>
        <a:bodyPr/>
        <a:lstStyle/>
        <a:p>
          <a:endParaRPr lang="pl-PL" sz="2000"/>
        </a:p>
      </dgm:t>
    </dgm:pt>
    <dgm:pt modelId="{424A34FC-DBCF-45C6-AE33-9245423FDCBB}" type="sibTrans" cxnId="{AB89E86A-0DB4-4F00-B401-79A68D1DC516}">
      <dgm:prSet/>
      <dgm:spPr/>
      <dgm:t>
        <a:bodyPr/>
        <a:lstStyle/>
        <a:p>
          <a:endParaRPr lang="pl-PL" sz="2000"/>
        </a:p>
      </dgm:t>
    </dgm:pt>
    <dgm:pt modelId="{2144438A-E3F6-4FD8-9466-C805072F8651}">
      <dgm:prSet phldr="0" custT="1"/>
      <dgm:spPr>
        <a:solidFill>
          <a:schemeClr val="accent5"/>
        </a:solidFill>
      </dgm:spPr>
      <dgm:t>
        <a:bodyPr/>
        <a:lstStyle/>
        <a:p>
          <a:pPr rtl="0"/>
          <a:r>
            <a:rPr lang="pl-PL" sz="2800" dirty="0">
              <a:solidFill>
                <a:schemeClr val="tx1"/>
              </a:solidFill>
              <a:latin typeface="Arial" panose="020B0604020202020204"/>
            </a:rPr>
            <a:t>Etap II </a:t>
          </a:r>
          <a:endParaRPr lang="pl-PL" sz="2800" dirty="0">
            <a:solidFill>
              <a:schemeClr val="tx1"/>
            </a:solidFill>
          </a:endParaRPr>
        </a:p>
      </dgm:t>
    </dgm:pt>
    <dgm:pt modelId="{6648B680-1A34-40C8-917C-F7B6B9DC3164}" type="parTrans" cxnId="{7B74B961-D84B-47AB-812D-2FA77897A79F}">
      <dgm:prSet/>
      <dgm:spPr/>
      <dgm:t>
        <a:bodyPr/>
        <a:lstStyle/>
        <a:p>
          <a:endParaRPr lang="pl-PL" sz="2000"/>
        </a:p>
      </dgm:t>
    </dgm:pt>
    <dgm:pt modelId="{D432E4DE-B2DF-440E-91C8-497E937EB2C6}" type="sibTrans" cxnId="{7B74B961-D84B-47AB-812D-2FA77897A79F}">
      <dgm:prSet/>
      <dgm:spPr/>
      <dgm:t>
        <a:bodyPr/>
        <a:lstStyle/>
        <a:p>
          <a:endParaRPr lang="pl-PL" sz="2000"/>
        </a:p>
      </dgm:t>
    </dgm:pt>
    <dgm:pt modelId="{9A82EA19-545E-4112-982E-6053A5D59D1A}">
      <dgm:prSet phldr="0" custT="1"/>
      <dgm:spPr/>
      <dgm:t>
        <a:bodyPr/>
        <a:lstStyle/>
        <a:p>
          <a:pPr rtl="0"/>
          <a:r>
            <a:rPr lang="pl-PL" sz="2800" dirty="0">
              <a:solidFill>
                <a:schemeClr val="tx1"/>
              </a:solidFill>
              <a:latin typeface="Arial" panose="020B0604020202020204"/>
            </a:rPr>
            <a:t>Etap III </a:t>
          </a:r>
        </a:p>
      </dgm:t>
    </dgm:pt>
    <dgm:pt modelId="{A7EE4EE2-D6FC-4ACF-9AB6-607911AAC397}" type="parTrans" cxnId="{BAE882EB-0A82-40A6-BB5D-7C5DB98AB8C4}">
      <dgm:prSet/>
      <dgm:spPr/>
      <dgm:t>
        <a:bodyPr/>
        <a:lstStyle/>
        <a:p>
          <a:endParaRPr lang="pl-PL" sz="2000"/>
        </a:p>
      </dgm:t>
    </dgm:pt>
    <dgm:pt modelId="{C1B1EFE2-9C44-44C5-8499-201CF85C9178}" type="sibTrans" cxnId="{BAE882EB-0A82-40A6-BB5D-7C5DB98AB8C4}">
      <dgm:prSet/>
      <dgm:spPr/>
      <dgm:t>
        <a:bodyPr/>
        <a:lstStyle/>
        <a:p>
          <a:endParaRPr lang="pl-PL" sz="2000"/>
        </a:p>
      </dgm:t>
    </dgm:pt>
    <dgm:pt modelId="{AA3BC0BC-792B-441B-B3C7-4240AF3DF278}">
      <dgm:prSet phldr="0" custT="1"/>
      <dgm:spPr/>
      <dgm:t>
        <a:bodyPr/>
        <a:lstStyle/>
        <a:p>
          <a:pPr rtl="0"/>
          <a:r>
            <a:rPr lang="pl-PL" sz="1600" b="1" dirty="0">
              <a:latin typeface="Arial" panose="020B0604020202020204"/>
            </a:rPr>
            <a:t>strefa pilotażowa</a:t>
          </a:r>
          <a:endParaRPr lang="pl-PL" sz="1600" b="1" dirty="0"/>
        </a:p>
      </dgm:t>
    </dgm:pt>
    <dgm:pt modelId="{7DBD558E-D612-41D2-A7A0-C1C6F1535824}" type="parTrans" cxnId="{6755EEF5-4483-4136-B146-101C533C0407}">
      <dgm:prSet/>
      <dgm:spPr/>
      <dgm:t>
        <a:bodyPr/>
        <a:lstStyle/>
        <a:p>
          <a:endParaRPr lang="pl-PL" sz="2000"/>
        </a:p>
      </dgm:t>
    </dgm:pt>
    <dgm:pt modelId="{FA019376-7245-4EF3-9FC2-7EE8B0F1BECD}" type="sibTrans" cxnId="{6755EEF5-4483-4136-B146-101C533C0407}">
      <dgm:prSet/>
      <dgm:spPr/>
      <dgm:t>
        <a:bodyPr/>
        <a:lstStyle/>
        <a:p>
          <a:endParaRPr lang="pl-PL" sz="2000"/>
        </a:p>
      </dgm:t>
    </dgm:pt>
    <dgm:pt modelId="{CD682CC0-CC8A-4180-8B87-F74327D1386D}">
      <dgm:prSet phldr="0" custT="1"/>
      <dgm:spPr/>
      <dgm:t>
        <a:bodyPr/>
        <a:lstStyle/>
        <a:p>
          <a:pPr rtl="0"/>
          <a:r>
            <a:rPr lang="pl-PL" sz="1600" b="1" dirty="0">
              <a:latin typeface="Arial" panose="020B0604020202020204"/>
            </a:rPr>
            <a:t>strefa docelowa</a:t>
          </a:r>
        </a:p>
      </dgm:t>
    </dgm:pt>
    <dgm:pt modelId="{DC78BE37-8945-4E2B-BC45-F541801C8800}" type="parTrans" cxnId="{4D392F2A-947D-4F8E-A0F2-21E330B7D918}">
      <dgm:prSet/>
      <dgm:spPr/>
      <dgm:t>
        <a:bodyPr/>
        <a:lstStyle/>
        <a:p>
          <a:endParaRPr lang="pl-PL" sz="2000"/>
        </a:p>
      </dgm:t>
    </dgm:pt>
    <dgm:pt modelId="{081643B0-86F7-444B-BF9B-7FD49C07F2A1}" type="sibTrans" cxnId="{4D392F2A-947D-4F8E-A0F2-21E330B7D918}">
      <dgm:prSet/>
      <dgm:spPr/>
      <dgm:t>
        <a:bodyPr/>
        <a:lstStyle/>
        <a:p>
          <a:endParaRPr lang="pl-PL" sz="2000"/>
        </a:p>
      </dgm:t>
    </dgm:pt>
    <dgm:pt modelId="{CD67A86B-B955-48F3-91DC-ACF189498906}">
      <dgm:prSet phldr="0"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pomiary emisji spalin</a:t>
          </a:r>
          <a:endParaRPr lang="pl-PL" sz="1600" dirty="0">
            <a:latin typeface="Arial" panose="020B0604020202020204"/>
          </a:endParaRPr>
        </a:p>
      </dgm:t>
    </dgm:pt>
    <dgm:pt modelId="{62E3BE22-8A46-42CA-943D-6CE12AD781DC}" type="parTrans" cxnId="{5B678719-3CBE-4305-8BC3-0D654F561807}">
      <dgm:prSet/>
      <dgm:spPr/>
      <dgm:t>
        <a:bodyPr/>
        <a:lstStyle/>
        <a:p>
          <a:endParaRPr lang="pl-PL" sz="2000"/>
        </a:p>
      </dgm:t>
    </dgm:pt>
    <dgm:pt modelId="{CCA76BC5-B69F-46FA-89AD-E6B7414F8A38}" type="sibTrans" cxnId="{5B678719-3CBE-4305-8BC3-0D654F561807}">
      <dgm:prSet/>
      <dgm:spPr/>
      <dgm:t>
        <a:bodyPr/>
        <a:lstStyle/>
        <a:p>
          <a:endParaRPr lang="pl-PL" sz="2000"/>
        </a:p>
      </dgm:t>
    </dgm:pt>
    <dgm:pt modelId="{5CCABB1D-D5F8-4DAC-9E9D-0C4EF1ACDB51}">
      <dgm:prSet phldr="0"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analizy prawne, techniczne, organizacyjne</a:t>
          </a:r>
          <a:endParaRPr lang="pl-PL" sz="1600" dirty="0">
            <a:latin typeface="Arial" panose="020B0604020202020204"/>
          </a:endParaRPr>
        </a:p>
      </dgm:t>
    </dgm:pt>
    <dgm:pt modelId="{4A306523-8098-41E1-9828-07533C8262B8}" type="parTrans" cxnId="{33400D00-3668-4334-89EE-D1C98A97B934}">
      <dgm:prSet/>
      <dgm:spPr/>
      <dgm:t>
        <a:bodyPr/>
        <a:lstStyle/>
        <a:p>
          <a:endParaRPr lang="pl-PL" sz="2000"/>
        </a:p>
      </dgm:t>
    </dgm:pt>
    <dgm:pt modelId="{E4824843-9BF4-4A19-B99A-581D3072B609}" type="sibTrans" cxnId="{33400D00-3668-4334-89EE-D1C98A97B934}">
      <dgm:prSet/>
      <dgm:spPr/>
      <dgm:t>
        <a:bodyPr/>
        <a:lstStyle/>
        <a:p>
          <a:endParaRPr lang="pl-PL" sz="2000"/>
        </a:p>
      </dgm:t>
    </dgm:pt>
    <dgm:pt modelId="{D481485E-125F-49C2-AEC7-5314DB1BB413}">
      <dgm:prSet phldr="0"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modelowanie stężeń zanieczyszczeń </a:t>
          </a:r>
          <a:endParaRPr lang="pl-PL" sz="1600" dirty="0">
            <a:latin typeface="Arial" panose="020B0604020202020204"/>
          </a:endParaRPr>
        </a:p>
      </dgm:t>
    </dgm:pt>
    <dgm:pt modelId="{9BC91FC0-420F-4D90-9758-F86C763A8971}" type="parTrans" cxnId="{FC8DCFA1-E4AD-45EA-A1EE-D741EB289BFF}">
      <dgm:prSet/>
      <dgm:spPr/>
      <dgm:t>
        <a:bodyPr/>
        <a:lstStyle/>
        <a:p>
          <a:endParaRPr lang="pl-PL" sz="2000"/>
        </a:p>
      </dgm:t>
    </dgm:pt>
    <dgm:pt modelId="{63DAC17E-902F-4775-BDCF-8B69C002243C}" type="sibTrans" cxnId="{FC8DCFA1-E4AD-45EA-A1EE-D741EB289BFF}">
      <dgm:prSet/>
      <dgm:spPr/>
      <dgm:t>
        <a:bodyPr/>
        <a:lstStyle/>
        <a:p>
          <a:endParaRPr lang="pl-PL" sz="2000"/>
        </a:p>
      </dgm:t>
    </dgm:pt>
    <dgm:pt modelId="{24CD16A0-5F26-4007-90A8-ECC3A84949EB}">
      <dgm:prSet phldr="0"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standard EURO dla - pojazdów dostawczych, ciężarowych, </a:t>
          </a:r>
          <a:br>
            <a:rPr lang="pl-PL" sz="16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</a:br>
          <a:r>
            <a:rPr lang="pl-PL" sz="16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transportu zbiorowego</a:t>
          </a:r>
          <a:endParaRPr lang="pl-PL" sz="1600" dirty="0"/>
        </a:p>
      </dgm:t>
    </dgm:pt>
    <dgm:pt modelId="{154EA896-BB0D-453F-B2E3-EDF080FA5C7B}" type="parTrans" cxnId="{27111AA7-0861-40FC-BA92-CE420085C41A}">
      <dgm:prSet/>
      <dgm:spPr/>
      <dgm:t>
        <a:bodyPr/>
        <a:lstStyle/>
        <a:p>
          <a:endParaRPr lang="pl-PL" sz="2000"/>
        </a:p>
      </dgm:t>
    </dgm:pt>
    <dgm:pt modelId="{5A403E7F-B0AA-47FC-8BC0-266BBE6196B5}" type="sibTrans" cxnId="{27111AA7-0861-40FC-BA92-CE420085C41A}">
      <dgm:prSet/>
      <dgm:spPr/>
      <dgm:t>
        <a:bodyPr/>
        <a:lstStyle/>
        <a:p>
          <a:endParaRPr lang="pl-PL" sz="2000"/>
        </a:p>
      </dgm:t>
    </dgm:pt>
    <dgm:pt modelId="{298B8DF9-2336-4938-AD1B-29A4C3400FFD}">
      <dgm:prSet phldr="0"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standard EURO dla - pojazdów mieszkańców, dostawczych, ciężarowych, </a:t>
          </a:r>
          <a:br>
            <a:rPr lang="pl-PL" sz="16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</a:br>
          <a:r>
            <a:rPr lang="pl-PL" sz="16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transportu zbiorowego</a:t>
          </a:r>
          <a:endParaRPr lang="pl-PL" sz="1600" dirty="0">
            <a:latin typeface="Arial" panose="020B0604020202020204"/>
          </a:endParaRPr>
        </a:p>
      </dgm:t>
    </dgm:pt>
    <dgm:pt modelId="{3AD1A328-6758-4495-8926-B53394AE6CEE}" type="parTrans" cxnId="{445BBE95-EF5F-4957-A407-D23C122C3DFA}">
      <dgm:prSet/>
      <dgm:spPr/>
      <dgm:t>
        <a:bodyPr/>
        <a:lstStyle/>
        <a:p>
          <a:endParaRPr lang="pl-PL" sz="2000"/>
        </a:p>
      </dgm:t>
    </dgm:pt>
    <dgm:pt modelId="{1C622B0B-3931-4742-A4CC-40917F866688}" type="sibTrans" cxnId="{445BBE95-EF5F-4957-A407-D23C122C3DFA}">
      <dgm:prSet/>
      <dgm:spPr/>
      <dgm:t>
        <a:bodyPr/>
        <a:lstStyle/>
        <a:p>
          <a:endParaRPr lang="pl-PL" sz="2000"/>
        </a:p>
      </dgm:t>
    </dgm:pt>
    <dgm:pt modelId="{B8BEB38E-B5E6-410F-A6D7-D269BFA73AFA}">
      <dgm:prSet phldr="0" custT="1"/>
      <dgm:spPr/>
      <dgm:t>
        <a:bodyPr/>
        <a:lstStyle/>
        <a:p>
          <a:r>
            <a:rPr lang="pl-PL" sz="1600" dirty="0"/>
            <a:t>zasięg, oznaczenia, wyłączenia, </a:t>
          </a:r>
          <a:br>
            <a:rPr lang="pl-PL" sz="1600" dirty="0"/>
          </a:br>
          <a:r>
            <a:rPr lang="pl-PL" sz="1600" dirty="0"/>
            <a:t>trasy alternatywne, </a:t>
          </a:r>
          <a:br>
            <a:rPr lang="pl-PL" sz="1600" dirty="0"/>
          </a:br>
          <a:r>
            <a:rPr lang="pl-PL" sz="1600" dirty="0"/>
            <a:t>plan kontroli</a:t>
          </a:r>
        </a:p>
      </dgm:t>
    </dgm:pt>
    <dgm:pt modelId="{3CDFE226-E246-4482-BE4C-F4C4E0C07D60}" type="parTrans" cxnId="{87B40EAD-240A-4BCF-92DE-B8B18732D307}">
      <dgm:prSet/>
      <dgm:spPr/>
      <dgm:t>
        <a:bodyPr/>
        <a:lstStyle/>
        <a:p>
          <a:endParaRPr lang="pl-PL" sz="2000"/>
        </a:p>
      </dgm:t>
    </dgm:pt>
    <dgm:pt modelId="{1F2C2389-6428-47D1-BA6E-90D31292759C}" type="sibTrans" cxnId="{87B40EAD-240A-4BCF-92DE-B8B18732D307}">
      <dgm:prSet/>
      <dgm:spPr/>
      <dgm:t>
        <a:bodyPr/>
        <a:lstStyle/>
        <a:p>
          <a:endParaRPr lang="pl-PL" sz="2000"/>
        </a:p>
      </dgm:t>
    </dgm:pt>
    <dgm:pt modelId="{730E266D-7D18-4BAD-9B4E-65F4F0D8D947}">
      <dgm:prSet phldr="0" custT="1"/>
      <dgm:spPr/>
      <dgm:t>
        <a:bodyPr/>
        <a:lstStyle/>
        <a:p>
          <a:r>
            <a:rPr lang="pl-PL" sz="1600" dirty="0"/>
            <a:t>zasięg, oznaczenia, wyłączenia, </a:t>
          </a:r>
          <a:br>
            <a:rPr lang="pl-PL" sz="1600" dirty="0"/>
          </a:br>
          <a:r>
            <a:rPr lang="pl-PL" sz="1600" dirty="0"/>
            <a:t>trasy alternatywne, </a:t>
          </a:r>
          <a:br>
            <a:rPr lang="pl-PL" sz="1600" dirty="0"/>
          </a:br>
          <a:r>
            <a:rPr lang="pl-PL" sz="1600" dirty="0"/>
            <a:t>plan kontroli</a:t>
          </a:r>
          <a:endParaRPr lang="pl-PL" sz="1600" dirty="0">
            <a:latin typeface="Arial" panose="020B0604020202020204"/>
          </a:endParaRPr>
        </a:p>
      </dgm:t>
    </dgm:pt>
    <dgm:pt modelId="{E39E3EDF-DBDF-4F14-8CA6-0D266C71ED15}" type="parTrans" cxnId="{6F8CB666-12E1-42AA-9464-86C446B7BA0E}">
      <dgm:prSet/>
      <dgm:spPr/>
      <dgm:t>
        <a:bodyPr/>
        <a:lstStyle/>
        <a:p>
          <a:endParaRPr lang="pl-PL" sz="2000"/>
        </a:p>
      </dgm:t>
    </dgm:pt>
    <dgm:pt modelId="{56CDF012-F50E-45F4-9699-DABF2E1DCC37}" type="sibTrans" cxnId="{6F8CB666-12E1-42AA-9464-86C446B7BA0E}">
      <dgm:prSet/>
      <dgm:spPr/>
      <dgm:t>
        <a:bodyPr/>
        <a:lstStyle/>
        <a:p>
          <a:endParaRPr lang="pl-PL" sz="2000"/>
        </a:p>
      </dgm:t>
    </dgm:pt>
    <dgm:pt modelId="{EFF5CB7F-1F31-46F4-B179-28E9549F8AE6}">
      <dgm:prSet phldrT="[Tekst]" custT="1"/>
      <dgm:spPr/>
      <dgm:t>
        <a:bodyPr/>
        <a:lstStyle/>
        <a:p>
          <a:r>
            <a:rPr lang="x-none" sz="1600">
              <a:effectLst/>
            </a:rPr>
            <a:t>2022-12-31</a:t>
          </a:r>
          <a:endParaRPr lang="pl-PL" sz="1600" dirty="0">
            <a:latin typeface="Arial" panose="020B0604020202020204"/>
          </a:endParaRPr>
        </a:p>
      </dgm:t>
    </dgm:pt>
    <dgm:pt modelId="{B3B4584D-87D1-4EC0-8B7C-B48B189A0D8E}" type="parTrans" cxnId="{8053CE13-528E-498F-82D2-12D43A422683}">
      <dgm:prSet/>
      <dgm:spPr/>
      <dgm:t>
        <a:bodyPr/>
        <a:lstStyle/>
        <a:p>
          <a:endParaRPr lang="pl-PL" sz="2000"/>
        </a:p>
      </dgm:t>
    </dgm:pt>
    <dgm:pt modelId="{928359EA-4B5A-4BAA-A9AA-E2736660E295}" type="sibTrans" cxnId="{8053CE13-528E-498F-82D2-12D43A422683}">
      <dgm:prSet/>
      <dgm:spPr/>
      <dgm:t>
        <a:bodyPr/>
        <a:lstStyle/>
        <a:p>
          <a:endParaRPr lang="pl-PL" sz="2000"/>
        </a:p>
      </dgm:t>
    </dgm:pt>
    <dgm:pt modelId="{16669A93-3398-470C-B0EC-178AAA027CD7}">
      <dgm:prSet phldr="0" custT="1"/>
      <dgm:spPr/>
      <dgm:t>
        <a:bodyPr/>
        <a:lstStyle/>
        <a:p>
          <a:pPr rtl="0"/>
          <a:r>
            <a:rPr lang="pl-PL" sz="1600">
              <a:effectLst/>
            </a:rPr>
            <a:t>2023-12-31 </a:t>
          </a:r>
          <a:endParaRPr lang="pl-PL" sz="1600" dirty="0"/>
        </a:p>
      </dgm:t>
    </dgm:pt>
    <dgm:pt modelId="{6988561B-E4B2-4F2A-A03D-B4110813B896}" type="parTrans" cxnId="{1977E272-C0EF-4B98-B5A6-CB3D95CC74C8}">
      <dgm:prSet/>
      <dgm:spPr/>
      <dgm:t>
        <a:bodyPr/>
        <a:lstStyle/>
        <a:p>
          <a:endParaRPr lang="pl-PL" sz="2000"/>
        </a:p>
      </dgm:t>
    </dgm:pt>
    <dgm:pt modelId="{CD49F158-9032-44B6-B0F2-D21D3D2AA7A5}" type="sibTrans" cxnId="{1977E272-C0EF-4B98-B5A6-CB3D95CC74C8}">
      <dgm:prSet/>
      <dgm:spPr/>
      <dgm:t>
        <a:bodyPr/>
        <a:lstStyle/>
        <a:p>
          <a:endParaRPr lang="pl-PL" sz="2000"/>
        </a:p>
      </dgm:t>
    </dgm:pt>
    <dgm:pt modelId="{27B56658-DDA1-4771-916F-B6699C363569}">
      <dgm:prSet phldr="0" custT="1"/>
      <dgm:spPr/>
      <dgm:t>
        <a:bodyPr/>
        <a:lstStyle/>
        <a:p>
          <a:pPr rtl="0"/>
          <a:r>
            <a:rPr lang="pl-PL" sz="1600">
              <a:effectLst/>
              <a:latin typeface="Arial" panose="020B0604020202020204"/>
            </a:rPr>
            <a:t>2026-12-31</a:t>
          </a:r>
          <a:r>
            <a:rPr lang="pl-PL" sz="1600">
              <a:effectLst/>
            </a:rPr>
            <a:t> </a:t>
          </a:r>
          <a:endParaRPr lang="pl-PL" sz="1600" dirty="0">
            <a:latin typeface="Arial" panose="020B0604020202020204"/>
          </a:endParaRPr>
        </a:p>
      </dgm:t>
    </dgm:pt>
    <dgm:pt modelId="{ADDA5CD2-8A5B-46C7-AA8E-6D86C2E12723}" type="parTrans" cxnId="{6792A220-9436-4EB1-AA77-CE0341BF9D1D}">
      <dgm:prSet/>
      <dgm:spPr/>
      <dgm:t>
        <a:bodyPr/>
        <a:lstStyle/>
        <a:p>
          <a:endParaRPr lang="pl-PL" sz="2000"/>
        </a:p>
      </dgm:t>
    </dgm:pt>
    <dgm:pt modelId="{35E6188F-CB9F-4993-AC37-6E4C9E9BCFAE}" type="sibTrans" cxnId="{6792A220-9436-4EB1-AA77-CE0341BF9D1D}">
      <dgm:prSet/>
      <dgm:spPr/>
      <dgm:t>
        <a:bodyPr/>
        <a:lstStyle/>
        <a:p>
          <a:endParaRPr lang="pl-PL" sz="2000"/>
        </a:p>
      </dgm:t>
    </dgm:pt>
    <dgm:pt modelId="{20A176F2-6C77-47B0-BF00-221B1DCD1B36}" type="pres">
      <dgm:prSet presAssocID="{8CF6432E-FC06-4656-B4BA-82482F57E7F2}" presName="Name0" presStyleCnt="0">
        <dgm:presLayoutVars>
          <dgm:dir/>
          <dgm:animLvl val="lvl"/>
          <dgm:resizeHandles val="exact"/>
        </dgm:presLayoutVars>
      </dgm:prSet>
      <dgm:spPr/>
    </dgm:pt>
    <dgm:pt modelId="{3DEE7E30-5537-402A-BE88-23CAAA3262F6}" type="pres">
      <dgm:prSet presAssocID="{9C236890-99FE-4B35-BAA9-296ECB0D2AE1}" presName="vertFlow" presStyleCnt="0"/>
      <dgm:spPr/>
    </dgm:pt>
    <dgm:pt modelId="{80DA0D8B-A13A-4AF9-9D25-AAB252961303}" type="pres">
      <dgm:prSet presAssocID="{9C236890-99FE-4B35-BAA9-296ECB0D2AE1}" presName="header" presStyleLbl="node1" presStyleIdx="0" presStyleCnt="4"/>
      <dgm:spPr/>
    </dgm:pt>
    <dgm:pt modelId="{022442BC-F2B7-4EF9-AAB6-1381C8D70286}" type="pres">
      <dgm:prSet presAssocID="{8539643D-07BF-4107-A9F8-CBF7AE0AC1B3}" presName="parTrans" presStyleLbl="sibTrans2D1" presStyleIdx="0" presStyleCnt="14"/>
      <dgm:spPr/>
    </dgm:pt>
    <dgm:pt modelId="{F60C3B3B-A650-45DB-BD2A-AA47577091A2}" type="pres">
      <dgm:prSet presAssocID="{A9FEB41D-8E42-45E0-8918-F1F5B8391862}" presName="child" presStyleLbl="alignAccFollowNode1" presStyleIdx="0" presStyleCnt="14">
        <dgm:presLayoutVars>
          <dgm:chMax val="0"/>
          <dgm:bulletEnabled val="1"/>
        </dgm:presLayoutVars>
      </dgm:prSet>
      <dgm:spPr/>
    </dgm:pt>
    <dgm:pt modelId="{9FDF3D9F-973E-41A8-8D52-28639351E895}" type="pres">
      <dgm:prSet presAssocID="{9C236890-99FE-4B35-BAA9-296ECB0D2AE1}" presName="hSp" presStyleCnt="0"/>
      <dgm:spPr/>
    </dgm:pt>
    <dgm:pt modelId="{72C16F12-1485-4359-B52D-542A6355EFB7}" type="pres">
      <dgm:prSet presAssocID="{1C495453-981A-4F96-B88A-61D22B7F4C25}" presName="vertFlow" presStyleCnt="0"/>
      <dgm:spPr/>
    </dgm:pt>
    <dgm:pt modelId="{3FFD126C-DC2E-4850-8401-52A23B96A32D}" type="pres">
      <dgm:prSet presAssocID="{1C495453-981A-4F96-B88A-61D22B7F4C25}" presName="header" presStyleLbl="node1" presStyleIdx="1" presStyleCnt="4"/>
      <dgm:spPr/>
    </dgm:pt>
    <dgm:pt modelId="{9C89D852-88D5-46D3-8083-E3320CA2FCE8}" type="pres">
      <dgm:prSet presAssocID="{EB01A392-E2B3-4C38-8346-714852348C4C}" presName="parTrans" presStyleLbl="sibTrans2D1" presStyleIdx="1" presStyleCnt="14"/>
      <dgm:spPr/>
    </dgm:pt>
    <dgm:pt modelId="{47C9D45B-D3AD-40B5-BDD8-41AB786F6E9A}" type="pres">
      <dgm:prSet presAssocID="{43224259-E80B-49BB-9657-39D8BE1D97E5}" presName="child" presStyleLbl="alignAccFollowNode1" presStyleIdx="1" presStyleCnt="14">
        <dgm:presLayoutVars>
          <dgm:chMax val="0"/>
          <dgm:bulletEnabled val="1"/>
        </dgm:presLayoutVars>
      </dgm:prSet>
      <dgm:spPr/>
    </dgm:pt>
    <dgm:pt modelId="{D4AB6C82-1FC0-435A-9AEF-8CD8F533B26B}" type="pres">
      <dgm:prSet presAssocID="{424A34FC-DBCF-45C6-AE33-9245423FDCBB}" presName="sibTrans" presStyleLbl="sibTrans2D1" presStyleIdx="2" presStyleCnt="14"/>
      <dgm:spPr/>
    </dgm:pt>
    <dgm:pt modelId="{B1525F40-2F4E-4B1E-902C-85E514B824F9}" type="pres">
      <dgm:prSet presAssocID="{EFF5CB7F-1F31-46F4-B179-28E9549F8AE6}" presName="child" presStyleLbl="alignAccFollowNode1" presStyleIdx="2" presStyleCnt="14">
        <dgm:presLayoutVars>
          <dgm:chMax val="0"/>
          <dgm:bulletEnabled val="1"/>
        </dgm:presLayoutVars>
      </dgm:prSet>
      <dgm:spPr/>
    </dgm:pt>
    <dgm:pt modelId="{3F483108-DD73-4F05-8AA5-17E2F3F7DAA4}" type="pres">
      <dgm:prSet presAssocID="{928359EA-4B5A-4BAA-A9AA-E2736660E295}" presName="sibTrans" presStyleLbl="sibTrans2D1" presStyleIdx="3" presStyleCnt="14"/>
      <dgm:spPr/>
    </dgm:pt>
    <dgm:pt modelId="{81FF4BF1-D448-4E7A-9E93-13B51BE909D7}" type="pres">
      <dgm:prSet presAssocID="{CD67A86B-B955-48F3-91DC-ACF189498906}" presName="child" presStyleLbl="alignAccFollowNode1" presStyleIdx="3" presStyleCnt="14" custScaleY="81524">
        <dgm:presLayoutVars>
          <dgm:chMax val="0"/>
          <dgm:bulletEnabled val="1"/>
        </dgm:presLayoutVars>
      </dgm:prSet>
      <dgm:spPr/>
    </dgm:pt>
    <dgm:pt modelId="{33E8C046-DFDC-4477-96EE-6FB132314366}" type="pres">
      <dgm:prSet presAssocID="{CCA76BC5-B69F-46FA-89AD-E6B7414F8A38}" presName="sibTrans" presStyleLbl="sibTrans2D1" presStyleIdx="4" presStyleCnt="14"/>
      <dgm:spPr/>
    </dgm:pt>
    <dgm:pt modelId="{7EC16231-0B30-4E35-99DA-B59DFCD52AF4}" type="pres">
      <dgm:prSet presAssocID="{5CCABB1D-D5F8-4DAC-9E9D-0C4EF1ACDB51}" presName="child" presStyleLbl="alignAccFollowNode1" presStyleIdx="4" presStyleCnt="14" custScaleY="117064">
        <dgm:presLayoutVars>
          <dgm:chMax val="0"/>
          <dgm:bulletEnabled val="1"/>
        </dgm:presLayoutVars>
      </dgm:prSet>
      <dgm:spPr/>
    </dgm:pt>
    <dgm:pt modelId="{972EE179-12FA-49B5-8F1C-1935E604A204}" type="pres">
      <dgm:prSet presAssocID="{E4824843-9BF4-4A19-B99A-581D3072B609}" presName="sibTrans" presStyleLbl="sibTrans2D1" presStyleIdx="5" presStyleCnt="14"/>
      <dgm:spPr/>
    </dgm:pt>
    <dgm:pt modelId="{1017C912-A334-4159-A4E1-F0EDE420AF2F}" type="pres">
      <dgm:prSet presAssocID="{D481485E-125F-49C2-AEC7-5314DB1BB413}" presName="child" presStyleLbl="alignAccFollowNode1" presStyleIdx="5" presStyleCnt="14">
        <dgm:presLayoutVars>
          <dgm:chMax val="0"/>
          <dgm:bulletEnabled val="1"/>
        </dgm:presLayoutVars>
      </dgm:prSet>
      <dgm:spPr/>
    </dgm:pt>
    <dgm:pt modelId="{1DAC7931-58D3-43BF-9EA6-8CA724620A00}" type="pres">
      <dgm:prSet presAssocID="{1C495453-981A-4F96-B88A-61D22B7F4C25}" presName="hSp" presStyleCnt="0"/>
      <dgm:spPr/>
    </dgm:pt>
    <dgm:pt modelId="{E24CB269-A144-48D8-8A74-6BE19D0EE1ED}" type="pres">
      <dgm:prSet presAssocID="{2144438A-E3F6-4FD8-9466-C805072F8651}" presName="vertFlow" presStyleCnt="0"/>
      <dgm:spPr/>
    </dgm:pt>
    <dgm:pt modelId="{B1039CD0-6C8C-429D-BAD1-0769F417005E}" type="pres">
      <dgm:prSet presAssocID="{2144438A-E3F6-4FD8-9466-C805072F8651}" presName="header" presStyleLbl="node1" presStyleIdx="2" presStyleCnt="4"/>
      <dgm:spPr/>
    </dgm:pt>
    <dgm:pt modelId="{89A957EA-E2AE-4F8C-B3D2-6EA4C59B2341}" type="pres">
      <dgm:prSet presAssocID="{7DBD558E-D612-41D2-A7A0-C1C6F1535824}" presName="parTrans" presStyleLbl="sibTrans2D1" presStyleIdx="6" presStyleCnt="14"/>
      <dgm:spPr/>
    </dgm:pt>
    <dgm:pt modelId="{2E2B7D0F-1962-4432-A8A7-9B350A2EEA40}" type="pres">
      <dgm:prSet presAssocID="{AA3BC0BC-792B-441B-B3C7-4240AF3DF278}" presName="child" presStyleLbl="alignAccFollowNode1" presStyleIdx="6" presStyleCnt="14">
        <dgm:presLayoutVars>
          <dgm:chMax val="0"/>
          <dgm:bulletEnabled val="1"/>
        </dgm:presLayoutVars>
      </dgm:prSet>
      <dgm:spPr/>
    </dgm:pt>
    <dgm:pt modelId="{1E453251-3C6B-4501-863F-62652F359CC6}" type="pres">
      <dgm:prSet presAssocID="{FA019376-7245-4EF3-9FC2-7EE8B0F1BECD}" presName="sibTrans" presStyleLbl="sibTrans2D1" presStyleIdx="7" presStyleCnt="14"/>
      <dgm:spPr/>
    </dgm:pt>
    <dgm:pt modelId="{61DC291E-91A4-4C30-8D3A-1426057877BB}" type="pres">
      <dgm:prSet presAssocID="{16669A93-3398-470C-B0EC-178AAA027CD7}" presName="child" presStyleLbl="alignAccFollowNode1" presStyleIdx="7" presStyleCnt="14">
        <dgm:presLayoutVars>
          <dgm:chMax val="0"/>
          <dgm:bulletEnabled val="1"/>
        </dgm:presLayoutVars>
      </dgm:prSet>
      <dgm:spPr/>
    </dgm:pt>
    <dgm:pt modelId="{5508514E-1AB5-496E-9752-655C06AAA761}" type="pres">
      <dgm:prSet presAssocID="{CD49F158-9032-44B6-B0F2-D21D3D2AA7A5}" presName="sibTrans" presStyleLbl="sibTrans2D1" presStyleIdx="8" presStyleCnt="14"/>
      <dgm:spPr/>
    </dgm:pt>
    <dgm:pt modelId="{029D0FEC-CED4-43B7-B275-C9003B2B8DB2}" type="pres">
      <dgm:prSet presAssocID="{24CD16A0-5F26-4007-90A8-ECC3A84949EB}" presName="child" presStyleLbl="alignAccFollowNode1" presStyleIdx="8" presStyleCnt="14" custScaleY="166993">
        <dgm:presLayoutVars>
          <dgm:chMax val="0"/>
          <dgm:bulletEnabled val="1"/>
        </dgm:presLayoutVars>
      </dgm:prSet>
      <dgm:spPr/>
    </dgm:pt>
    <dgm:pt modelId="{66F9538C-EFF4-4BF4-9C41-41D5924131A1}" type="pres">
      <dgm:prSet presAssocID="{5A403E7F-B0AA-47FC-8BC0-266BBE6196B5}" presName="sibTrans" presStyleLbl="sibTrans2D1" presStyleIdx="9" presStyleCnt="14"/>
      <dgm:spPr/>
    </dgm:pt>
    <dgm:pt modelId="{DB411DAF-F657-4572-96CD-3BB2EFB9FB5B}" type="pres">
      <dgm:prSet presAssocID="{B8BEB38E-B5E6-410F-A6D7-D269BFA73AFA}" presName="child" presStyleLbl="alignAccFollowNode1" presStyleIdx="9" presStyleCnt="14" custScaleY="166993">
        <dgm:presLayoutVars>
          <dgm:chMax val="0"/>
          <dgm:bulletEnabled val="1"/>
        </dgm:presLayoutVars>
      </dgm:prSet>
      <dgm:spPr/>
    </dgm:pt>
    <dgm:pt modelId="{F476B5FE-607C-48B3-A349-6E59B10F949F}" type="pres">
      <dgm:prSet presAssocID="{2144438A-E3F6-4FD8-9466-C805072F8651}" presName="hSp" presStyleCnt="0"/>
      <dgm:spPr/>
    </dgm:pt>
    <dgm:pt modelId="{E2B54A66-56C3-4083-B953-E2E8D5A18F46}" type="pres">
      <dgm:prSet presAssocID="{9A82EA19-545E-4112-982E-6053A5D59D1A}" presName="vertFlow" presStyleCnt="0"/>
      <dgm:spPr/>
    </dgm:pt>
    <dgm:pt modelId="{D2599EA7-67B4-4F33-8578-AA4F508C3C6D}" type="pres">
      <dgm:prSet presAssocID="{9A82EA19-545E-4112-982E-6053A5D59D1A}" presName="header" presStyleLbl="node1" presStyleIdx="3" presStyleCnt="4"/>
      <dgm:spPr/>
    </dgm:pt>
    <dgm:pt modelId="{4308A8BE-30B1-4FCF-AF9C-58D75D6BF87D}" type="pres">
      <dgm:prSet presAssocID="{DC78BE37-8945-4E2B-BC45-F541801C8800}" presName="parTrans" presStyleLbl="sibTrans2D1" presStyleIdx="10" presStyleCnt="14"/>
      <dgm:spPr/>
    </dgm:pt>
    <dgm:pt modelId="{83629D4F-19D5-479B-A19E-714C4A14FB82}" type="pres">
      <dgm:prSet presAssocID="{CD682CC0-CC8A-4180-8B87-F74327D1386D}" presName="child" presStyleLbl="alignAccFollowNode1" presStyleIdx="10" presStyleCnt="14">
        <dgm:presLayoutVars>
          <dgm:chMax val="0"/>
          <dgm:bulletEnabled val="1"/>
        </dgm:presLayoutVars>
      </dgm:prSet>
      <dgm:spPr/>
    </dgm:pt>
    <dgm:pt modelId="{BBC805E2-09EC-4E6D-97F5-F8C842D88379}" type="pres">
      <dgm:prSet presAssocID="{081643B0-86F7-444B-BF9B-7FD49C07F2A1}" presName="sibTrans" presStyleLbl="sibTrans2D1" presStyleIdx="11" presStyleCnt="14"/>
      <dgm:spPr/>
    </dgm:pt>
    <dgm:pt modelId="{5974C0AE-BEE4-4A51-8410-5782CB0E5246}" type="pres">
      <dgm:prSet presAssocID="{27B56658-DDA1-4771-916F-B6699C363569}" presName="child" presStyleLbl="alignAccFollowNode1" presStyleIdx="11" presStyleCnt="14">
        <dgm:presLayoutVars>
          <dgm:chMax val="0"/>
          <dgm:bulletEnabled val="1"/>
        </dgm:presLayoutVars>
      </dgm:prSet>
      <dgm:spPr/>
    </dgm:pt>
    <dgm:pt modelId="{8BAB46F2-49F4-47F8-AFA4-ECAE275E3078}" type="pres">
      <dgm:prSet presAssocID="{35E6188F-CB9F-4993-AC37-6E4C9E9BCFAE}" presName="sibTrans" presStyleLbl="sibTrans2D1" presStyleIdx="12" presStyleCnt="14"/>
      <dgm:spPr/>
    </dgm:pt>
    <dgm:pt modelId="{E2F16BC1-7772-45E3-9E1C-56D607E08654}" type="pres">
      <dgm:prSet presAssocID="{298B8DF9-2336-4938-AD1B-29A4C3400FFD}" presName="child" presStyleLbl="alignAccFollowNode1" presStyleIdx="12" presStyleCnt="14" custScaleY="178600">
        <dgm:presLayoutVars>
          <dgm:chMax val="0"/>
          <dgm:bulletEnabled val="1"/>
        </dgm:presLayoutVars>
      </dgm:prSet>
      <dgm:spPr/>
    </dgm:pt>
    <dgm:pt modelId="{C50FD8A6-1342-4475-9D6C-0D6290BD5B54}" type="pres">
      <dgm:prSet presAssocID="{1C622B0B-3931-4742-A4CC-40917F866688}" presName="sibTrans" presStyleLbl="sibTrans2D1" presStyleIdx="13" presStyleCnt="14"/>
      <dgm:spPr/>
    </dgm:pt>
    <dgm:pt modelId="{DD8B5560-D2A5-4BD1-9FD0-4BAE2BB23E53}" type="pres">
      <dgm:prSet presAssocID="{730E266D-7D18-4BAD-9B4E-65F4F0D8D947}" presName="child" presStyleLbl="alignAccFollowNode1" presStyleIdx="13" presStyleCnt="14" custScaleY="153563">
        <dgm:presLayoutVars>
          <dgm:chMax val="0"/>
          <dgm:bulletEnabled val="1"/>
        </dgm:presLayoutVars>
      </dgm:prSet>
      <dgm:spPr/>
    </dgm:pt>
  </dgm:ptLst>
  <dgm:cxnLst>
    <dgm:cxn modelId="{33400D00-3668-4334-89EE-D1C98A97B934}" srcId="{1C495453-981A-4F96-B88A-61D22B7F4C25}" destId="{5CCABB1D-D5F8-4DAC-9E9D-0C4EF1ACDB51}" srcOrd="3" destOrd="0" parTransId="{4A306523-8098-41E1-9828-07533C8262B8}" sibTransId="{E4824843-9BF4-4A19-B99A-581D3072B609}"/>
    <dgm:cxn modelId="{98220B09-7228-4217-BAC4-4E4A1E90F291}" type="presOf" srcId="{EB01A392-E2B3-4C38-8346-714852348C4C}" destId="{9C89D852-88D5-46D3-8083-E3320CA2FCE8}" srcOrd="0" destOrd="0" presId="urn:microsoft.com/office/officeart/2005/8/layout/lProcess1"/>
    <dgm:cxn modelId="{8053CE13-528E-498F-82D2-12D43A422683}" srcId="{1C495453-981A-4F96-B88A-61D22B7F4C25}" destId="{EFF5CB7F-1F31-46F4-B179-28E9549F8AE6}" srcOrd="1" destOrd="0" parTransId="{B3B4584D-87D1-4EC0-8B7C-B48B189A0D8E}" sibTransId="{928359EA-4B5A-4BAA-A9AA-E2736660E295}"/>
    <dgm:cxn modelId="{5B678719-3CBE-4305-8BC3-0D654F561807}" srcId="{1C495453-981A-4F96-B88A-61D22B7F4C25}" destId="{CD67A86B-B955-48F3-91DC-ACF189498906}" srcOrd="2" destOrd="0" parTransId="{62E3BE22-8A46-42CA-943D-6CE12AD781DC}" sibTransId="{CCA76BC5-B69F-46FA-89AD-E6B7414F8A38}"/>
    <dgm:cxn modelId="{6CBA5C1D-CFF8-4705-BE02-D1FB0A16BFC8}" type="presOf" srcId="{35E6188F-CB9F-4993-AC37-6E4C9E9BCFAE}" destId="{8BAB46F2-49F4-47F8-AFA4-ECAE275E3078}" srcOrd="0" destOrd="0" presId="urn:microsoft.com/office/officeart/2005/8/layout/lProcess1"/>
    <dgm:cxn modelId="{6792A220-9436-4EB1-AA77-CE0341BF9D1D}" srcId="{9A82EA19-545E-4112-982E-6053A5D59D1A}" destId="{27B56658-DDA1-4771-916F-B6699C363569}" srcOrd="1" destOrd="0" parTransId="{ADDA5CD2-8A5B-46C7-AA8E-6D86C2E12723}" sibTransId="{35E6188F-CB9F-4993-AC37-6E4C9E9BCFAE}"/>
    <dgm:cxn modelId="{AF81D626-5EFD-4FD5-9CE5-60674E0A8C23}" type="presOf" srcId="{298B8DF9-2336-4938-AD1B-29A4C3400FFD}" destId="{E2F16BC1-7772-45E3-9E1C-56D607E08654}" srcOrd="0" destOrd="0" presId="urn:microsoft.com/office/officeart/2005/8/layout/lProcess1"/>
    <dgm:cxn modelId="{C5A35428-635E-41B0-82F4-F951CE103982}" type="presOf" srcId="{43224259-E80B-49BB-9657-39D8BE1D97E5}" destId="{47C9D45B-D3AD-40B5-BDD8-41AB786F6E9A}" srcOrd="0" destOrd="0" presId="urn:microsoft.com/office/officeart/2005/8/layout/lProcess1"/>
    <dgm:cxn modelId="{4D392F2A-947D-4F8E-A0F2-21E330B7D918}" srcId="{9A82EA19-545E-4112-982E-6053A5D59D1A}" destId="{CD682CC0-CC8A-4180-8B87-F74327D1386D}" srcOrd="0" destOrd="0" parTransId="{DC78BE37-8945-4E2B-BC45-F541801C8800}" sibTransId="{081643B0-86F7-444B-BF9B-7FD49C07F2A1}"/>
    <dgm:cxn modelId="{BD5FFB2F-14C4-4139-90FA-37617FFD2011}" type="presOf" srcId="{5A403E7F-B0AA-47FC-8BC0-266BBE6196B5}" destId="{66F9538C-EFF4-4BF4-9C41-41D5924131A1}" srcOrd="0" destOrd="0" presId="urn:microsoft.com/office/officeart/2005/8/layout/lProcess1"/>
    <dgm:cxn modelId="{FEA91339-D9B1-40FC-AF89-D4228C3A2D49}" type="presOf" srcId="{9C236890-99FE-4B35-BAA9-296ECB0D2AE1}" destId="{80DA0D8B-A13A-4AF9-9D25-AAB252961303}" srcOrd="0" destOrd="0" presId="urn:microsoft.com/office/officeart/2005/8/layout/lProcess1"/>
    <dgm:cxn modelId="{2541E93D-3378-46D2-98D6-0E81715E5173}" type="presOf" srcId="{EFF5CB7F-1F31-46F4-B179-28E9549F8AE6}" destId="{B1525F40-2F4E-4B1E-902C-85E514B824F9}" srcOrd="0" destOrd="0" presId="urn:microsoft.com/office/officeart/2005/8/layout/lProcess1"/>
    <dgm:cxn modelId="{F1E6255E-6B30-4AB2-9830-42FEFB871AFC}" type="presOf" srcId="{24CD16A0-5F26-4007-90A8-ECC3A84949EB}" destId="{029D0FEC-CED4-43B7-B275-C9003B2B8DB2}" srcOrd="0" destOrd="0" presId="urn:microsoft.com/office/officeart/2005/8/layout/lProcess1"/>
    <dgm:cxn modelId="{7B74B961-D84B-47AB-812D-2FA77897A79F}" srcId="{8CF6432E-FC06-4656-B4BA-82482F57E7F2}" destId="{2144438A-E3F6-4FD8-9466-C805072F8651}" srcOrd="2" destOrd="0" parTransId="{6648B680-1A34-40C8-917C-F7B6B9DC3164}" sibTransId="{D432E4DE-B2DF-440E-91C8-497E937EB2C6}"/>
    <dgm:cxn modelId="{0DC29C63-03AB-438F-9BD8-D38856554775}" type="presOf" srcId="{CD67A86B-B955-48F3-91DC-ACF189498906}" destId="{81FF4BF1-D448-4E7A-9E93-13B51BE909D7}" srcOrd="0" destOrd="0" presId="urn:microsoft.com/office/officeart/2005/8/layout/lProcess1"/>
    <dgm:cxn modelId="{6F8CB666-12E1-42AA-9464-86C446B7BA0E}" srcId="{9A82EA19-545E-4112-982E-6053A5D59D1A}" destId="{730E266D-7D18-4BAD-9B4E-65F4F0D8D947}" srcOrd="3" destOrd="0" parTransId="{E39E3EDF-DBDF-4F14-8CA6-0D266C71ED15}" sibTransId="{56CDF012-F50E-45F4-9699-DABF2E1DCC37}"/>
    <dgm:cxn modelId="{BA77EB46-060B-4E60-A480-1D42380D6D4D}" type="presOf" srcId="{E4824843-9BF4-4A19-B99A-581D3072B609}" destId="{972EE179-12FA-49B5-8F1C-1935E604A204}" srcOrd="0" destOrd="0" presId="urn:microsoft.com/office/officeart/2005/8/layout/lProcess1"/>
    <dgm:cxn modelId="{7A6B764A-4254-44D8-BB9C-4A6D1A1D1122}" type="presOf" srcId="{DC78BE37-8945-4E2B-BC45-F541801C8800}" destId="{4308A8BE-30B1-4FCF-AF9C-58D75D6BF87D}" srcOrd="0" destOrd="0" presId="urn:microsoft.com/office/officeart/2005/8/layout/lProcess1"/>
    <dgm:cxn modelId="{AB89E86A-0DB4-4F00-B401-79A68D1DC516}" srcId="{1C495453-981A-4F96-B88A-61D22B7F4C25}" destId="{43224259-E80B-49BB-9657-39D8BE1D97E5}" srcOrd="0" destOrd="0" parTransId="{EB01A392-E2B3-4C38-8346-714852348C4C}" sibTransId="{424A34FC-DBCF-45C6-AE33-9245423FDCBB}"/>
    <dgm:cxn modelId="{2510894C-19EE-4CE1-8918-B1DEDF72353A}" type="presOf" srcId="{27B56658-DDA1-4771-916F-B6699C363569}" destId="{5974C0AE-BEE4-4A51-8410-5782CB0E5246}" srcOrd="0" destOrd="0" presId="urn:microsoft.com/office/officeart/2005/8/layout/lProcess1"/>
    <dgm:cxn modelId="{2737D74D-A669-4092-B243-F8DB69010CB9}" type="presOf" srcId="{5CCABB1D-D5F8-4DAC-9E9D-0C4EF1ACDB51}" destId="{7EC16231-0B30-4E35-99DA-B59DFCD52AF4}" srcOrd="0" destOrd="0" presId="urn:microsoft.com/office/officeart/2005/8/layout/lProcess1"/>
    <dgm:cxn modelId="{2A54F56D-E772-40EB-80D3-CE283A83AFF8}" type="presOf" srcId="{CD682CC0-CC8A-4180-8B87-F74327D1386D}" destId="{83629D4F-19D5-479B-A19E-714C4A14FB82}" srcOrd="0" destOrd="0" presId="urn:microsoft.com/office/officeart/2005/8/layout/lProcess1"/>
    <dgm:cxn modelId="{1977E272-C0EF-4B98-B5A6-CB3D95CC74C8}" srcId="{2144438A-E3F6-4FD8-9466-C805072F8651}" destId="{16669A93-3398-470C-B0EC-178AAA027CD7}" srcOrd="1" destOrd="0" parTransId="{6988561B-E4B2-4F2A-A03D-B4110813B896}" sibTransId="{CD49F158-9032-44B6-B0F2-D21D3D2AA7A5}"/>
    <dgm:cxn modelId="{3E214758-99D9-4627-AE9F-8FCD939D1385}" type="presOf" srcId="{B8BEB38E-B5E6-410F-A6D7-D269BFA73AFA}" destId="{DB411DAF-F657-4572-96CD-3BB2EFB9FB5B}" srcOrd="0" destOrd="0" presId="urn:microsoft.com/office/officeart/2005/8/layout/lProcess1"/>
    <dgm:cxn modelId="{38E4BC7D-5E9D-4078-8B42-38A1E21158DB}" type="presOf" srcId="{9A82EA19-545E-4112-982E-6053A5D59D1A}" destId="{D2599EA7-67B4-4F33-8578-AA4F508C3C6D}" srcOrd="0" destOrd="0" presId="urn:microsoft.com/office/officeart/2005/8/layout/lProcess1"/>
    <dgm:cxn modelId="{FD97A97F-6712-4D20-A951-2B3895D170B7}" type="presOf" srcId="{1C495453-981A-4F96-B88A-61D22B7F4C25}" destId="{3FFD126C-DC2E-4850-8401-52A23B96A32D}" srcOrd="0" destOrd="0" presId="urn:microsoft.com/office/officeart/2005/8/layout/lProcess1"/>
    <dgm:cxn modelId="{73EEC081-DA5B-4E79-95A5-3CB7F52C66A7}" type="presOf" srcId="{928359EA-4B5A-4BAA-A9AA-E2736660E295}" destId="{3F483108-DD73-4F05-8AA5-17E2F3F7DAA4}" srcOrd="0" destOrd="0" presId="urn:microsoft.com/office/officeart/2005/8/layout/lProcess1"/>
    <dgm:cxn modelId="{49BCD981-8925-4D48-884B-BE3D10E42A76}" type="presOf" srcId="{D481485E-125F-49C2-AEC7-5314DB1BB413}" destId="{1017C912-A334-4159-A4E1-F0EDE420AF2F}" srcOrd="0" destOrd="0" presId="urn:microsoft.com/office/officeart/2005/8/layout/lProcess1"/>
    <dgm:cxn modelId="{2E64D285-8066-4504-A34F-29688F811B61}" type="presOf" srcId="{730E266D-7D18-4BAD-9B4E-65F4F0D8D947}" destId="{DD8B5560-D2A5-4BD1-9FD0-4BAE2BB23E53}" srcOrd="0" destOrd="0" presId="urn:microsoft.com/office/officeart/2005/8/layout/lProcess1"/>
    <dgm:cxn modelId="{870ED286-2D47-47AD-804C-E2DB90021B0F}" type="presOf" srcId="{AA3BC0BC-792B-441B-B3C7-4240AF3DF278}" destId="{2E2B7D0F-1962-4432-A8A7-9B350A2EEA40}" srcOrd="0" destOrd="0" presId="urn:microsoft.com/office/officeart/2005/8/layout/lProcess1"/>
    <dgm:cxn modelId="{2EC82D88-F051-43D4-A2A3-0019E0AF85DB}" type="presOf" srcId="{FA019376-7245-4EF3-9FC2-7EE8B0F1BECD}" destId="{1E453251-3C6B-4501-863F-62652F359CC6}" srcOrd="0" destOrd="0" presId="urn:microsoft.com/office/officeart/2005/8/layout/lProcess1"/>
    <dgm:cxn modelId="{0148528D-933C-4FD4-871C-338F1C2C0B27}" type="presOf" srcId="{8CF6432E-FC06-4656-B4BA-82482F57E7F2}" destId="{20A176F2-6C77-47B0-BF00-221B1DCD1B36}" srcOrd="0" destOrd="0" presId="urn:microsoft.com/office/officeart/2005/8/layout/lProcess1"/>
    <dgm:cxn modelId="{445BBE95-EF5F-4957-A407-D23C122C3DFA}" srcId="{9A82EA19-545E-4112-982E-6053A5D59D1A}" destId="{298B8DF9-2336-4938-AD1B-29A4C3400FFD}" srcOrd="2" destOrd="0" parTransId="{3AD1A328-6758-4495-8926-B53394AE6CEE}" sibTransId="{1C622B0B-3931-4742-A4CC-40917F866688}"/>
    <dgm:cxn modelId="{7270069A-3685-4007-A711-0F75F04649F6}" type="presOf" srcId="{8539643D-07BF-4107-A9F8-CBF7AE0AC1B3}" destId="{022442BC-F2B7-4EF9-AAB6-1381C8D70286}" srcOrd="0" destOrd="0" presId="urn:microsoft.com/office/officeart/2005/8/layout/lProcess1"/>
    <dgm:cxn modelId="{3DD2109F-EFF9-4A85-8C14-C2278D60FD48}" type="presOf" srcId="{1C622B0B-3931-4742-A4CC-40917F866688}" destId="{C50FD8A6-1342-4475-9D6C-0D6290BD5B54}" srcOrd="0" destOrd="0" presId="urn:microsoft.com/office/officeart/2005/8/layout/lProcess1"/>
    <dgm:cxn modelId="{705E3D9F-336B-4F75-9AE5-FD8A90AA7D10}" type="presOf" srcId="{CCA76BC5-B69F-46FA-89AD-E6B7414F8A38}" destId="{33E8C046-DFDC-4477-96EE-6FB132314366}" srcOrd="0" destOrd="0" presId="urn:microsoft.com/office/officeart/2005/8/layout/lProcess1"/>
    <dgm:cxn modelId="{EF74ADA1-EE19-4D5E-8E6F-9EC8900A15D1}" srcId="{8CF6432E-FC06-4656-B4BA-82482F57E7F2}" destId="{9C236890-99FE-4B35-BAA9-296ECB0D2AE1}" srcOrd="0" destOrd="0" parTransId="{94DE50E6-FBCA-49CD-8FE4-7F00CA366AE8}" sibTransId="{E5AE3D37-8B23-42FC-9513-7A50FFB5DAE2}"/>
    <dgm:cxn modelId="{FC8DCFA1-E4AD-45EA-A1EE-D741EB289BFF}" srcId="{1C495453-981A-4F96-B88A-61D22B7F4C25}" destId="{D481485E-125F-49C2-AEC7-5314DB1BB413}" srcOrd="4" destOrd="0" parTransId="{9BC91FC0-420F-4D90-9758-F86C763A8971}" sibTransId="{63DAC17E-902F-4775-BDCF-8B69C002243C}"/>
    <dgm:cxn modelId="{2FE479A4-C56E-4E15-ACF8-10E194959B34}" type="presOf" srcId="{CD49F158-9032-44B6-B0F2-D21D3D2AA7A5}" destId="{5508514E-1AB5-496E-9752-655C06AAA761}" srcOrd="0" destOrd="0" presId="urn:microsoft.com/office/officeart/2005/8/layout/lProcess1"/>
    <dgm:cxn modelId="{27111AA7-0861-40FC-BA92-CE420085C41A}" srcId="{2144438A-E3F6-4FD8-9466-C805072F8651}" destId="{24CD16A0-5F26-4007-90A8-ECC3A84949EB}" srcOrd="2" destOrd="0" parTransId="{154EA896-BB0D-453F-B2E3-EDF080FA5C7B}" sibTransId="{5A403E7F-B0AA-47FC-8BC0-266BBE6196B5}"/>
    <dgm:cxn modelId="{D078DAAA-AB86-4D14-AA09-DA3667F1B630}" type="presOf" srcId="{424A34FC-DBCF-45C6-AE33-9245423FDCBB}" destId="{D4AB6C82-1FC0-435A-9AEF-8CD8F533B26B}" srcOrd="0" destOrd="0" presId="urn:microsoft.com/office/officeart/2005/8/layout/lProcess1"/>
    <dgm:cxn modelId="{87B40EAD-240A-4BCF-92DE-B8B18732D307}" srcId="{2144438A-E3F6-4FD8-9466-C805072F8651}" destId="{B8BEB38E-B5E6-410F-A6D7-D269BFA73AFA}" srcOrd="3" destOrd="0" parTransId="{3CDFE226-E246-4482-BE4C-F4C4E0C07D60}" sibTransId="{1F2C2389-6428-47D1-BA6E-90D31292759C}"/>
    <dgm:cxn modelId="{B22A91B3-50F0-4242-9811-529B9165E2D4}" srcId="{8CF6432E-FC06-4656-B4BA-82482F57E7F2}" destId="{1C495453-981A-4F96-B88A-61D22B7F4C25}" srcOrd="1" destOrd="0" parTransId="{AA354D63-B15E-4E9A-A1A4-9CD881F45BEB}" sibTransId="{DE9ECB75-BA41-4D10-BB47-06A09D8AEDFD}"/>
    <dgm:cxn modelId="{1E22E0B8-3E35-4187-B616-35CCEF3B7D2E}" type="presOf" srcId="{16669A93-3398-470C-B0EC-178AAA027CD7}" destId="{61DC291E-91A4-4C30-8D3A-1426057877BB}" srcOrd="0" destOrd="0" presId="urn:microsoft.com/office/officeart/2005/8/layout/lProcess1"/>
    <dgm:cxn modelId="{67E841CB-F16C-438F-9439-C60F81DB0FE1}" type="presOf" srcId="{A9FEB41D-8E42-45E0-8918-F1F5B8391862}" destId="{F60C3B3B-A650-45DB-BD2A-AA47577091A2}" srcOrd="0" destOrd="0" presId="urn:microsoft.com/office/officeart/2005/8/layout/lProcess1"/>
    <dgm:cxn modelId="{04EF12CE-F3BD-478D-BDA3-90BFEC672EA3}" type="presOf" srcId="{7DBD558E-D612-41D2-A7A0-C1C6F1535824}" destId="{89A957EA-E2AE-4F8C-B3D2-6EA4C59B2341}" srcOrd="0" destOrd="0" presId="urn:microsoft.com/office/officeart/2005/8/layout/lProcess1"/>
    <dgm:cxn modelId="{B07ED1E6-C573-4A8E-A78C-02DFA8372649}" type="presOf" srcId="{081643B0-86F7-444B-BF9B-7FD49C07F2A1}" destId="{BBC805E2-09EC-4E6D-97F5-F8C842D88379}" srcOrd="0" destOrd="0" presId="urn:microsoft.com/office/officeart/2005/8/layout/lProcess1"/>
    <dgm:cxn modelId="{BAE882EB-0A82-40A6-BB5D-7C5DB98AB8C4}" srcId="{8CF6432E-FC06-4656-B4BA-82482F57E7F2}" destId="{9A82EA19-545E-4112-982E-6053A5D59D1A}" srcOrd="3" destOrd="0" parTransId="{A7EE4EE2-D6FC-4ACF-9AB6-607911AAC397}" sibTransId="{C1B1EFE2-9C44-44C5-8499-201CF85C9178}"/>
    <dgm:cxn modelId="{0C7D92F2-E124-4736-9A22-77807E33ED0F}" type="presOf" srcId="{2144438A-E3F6-4FD8-9466-C805072F8651}" destId="{B1039CD0-6C8C-429D-BAD1-0769F417005E}" srcOrd="0" destOrd="0" presId="urn:microsoft.com/office/officeart/2005/8/layout/lProcess1"/>
    <dgm:cxn modelId="{6755EEF5-4483-4136-B146-101C533C0407}" srcId="{2144438A-E3F6-4FD8-9466-C805072F8651}" destId="{AA3BC0BC-792B-441B-B3C7-4240AF3DF278}" srcOrd="0" destOrd="0" parTransId="{7DBD558E-D612-41D2-A7A0-C1C6F1535824}" sibTransId="{FA019376-7245-4EF3-9FC2-7EE8B0F1BECD}"/>
    <dgm:cxn modelId="{B63FAFF6-FCE2-40DA-A39C-060AF03BD650}" srcId="{9C236890-99FE-4B35-BAA9-296ECB0D2AE1}" destId="{A9FEB41D-8E42-45E0-8918-F1F5B8391862}" srcOrd="0" destOrd="0" parTransId="{8539643D-07BF-4107-A9F8-CBF7AE0AC1B3}" sibTransId="{ED761B0B-7076-4B7E-970F-C49D9FF547A4}"/>
    <dgm:cxn modelId="{0FA30408-7FAC-4903-9788-B87F40B0F583}" type="presParOf" srcId="{20A176F2-6C77-47B0-BF00-221B1DCD1B36}" destId="{3DEE7E30-5537-402A-BE88-23CAAA3262F6}" srcOrd="0" destOrd="0" presId="urn:microsoft.com/office/officeart/2005/8/layout/lProcess1"/>
    <dgm:cxn modelId="{1D1D16F6-7536-45AA-9A8C-01287CE1EAF2}" type="presParOf" srcId="{3DEE7E30-5537-402A-BE88-23CAAA3262F6}" destId="{80DA0D8B-A13A-4AF9-9D25-AAB252961303}" srcOrd="0" destOrd="0" presId="urn:microsoft.com/office/officeart/2005/8/layout/lProcess1"/>
    <dgm:cxn modelId="{4A178B1B-0F6D-4CB6-A9DF-EC04B42FD979}" type="presParOf" srcId="{3DEE7E30-5537-402A-BE88-23CAAA3262F6}" destId="{022442BC-F2B7-4EF9-AAB6-1381C8D70286}" srcOrd="1" destOrd="0" presId="urn:microsoft.com/office/officeart/2005/8/layout/lProcess1"/>
    <dgm:cxn modelId="{2A9D4FCD-6E99-480A-B3F0-A86D1B158A30}" type="presParOf" srcId="{3DEE7E30-5537-402A-BE88-23CAAA3262F6}" destId="{F60C3B3B-A650-45DB-BD2A-AA47577091A2}" srcOrd="2" destOrd="0" presId="urn:microsoft.com/office/officeart/2005/8/layout/lProcess1"/>
    <dgm:cxn modelId="{D0172CC4-2C62-4218-B700-D071D78C468B}" type="presParOf" srcId="{20A176F2-6C77-47B0-BF00-221B1DCD1B36}" destId="{9FDF3D9F-973E-41A8-8D52-28639351E895}" srcOrd="1" destOrd="0" presId="urn:microsoft.com/office/officeart/2005/8/layout/lProcess1"/>
    <dgm:cxn modelId="{59C0D613-173D-432C-AC78-84927F55DD95}" type="presParOf" srcId="{20A176F2-6C77-47B0-BF00-221B1DCD1B36}" destId="{72C16F12-1485-4359-B52D-542A6355EFB7}" srcOrd="2" destOrd="0" presId="urn:microsoft.com/office/officeart/2005/8/layout/lProcess1"/>
    <dgm:cxn modelId="{B5E0718F-DCA2-4A0E-879D-267B6F541B2D}" type="presParOf" srcId="{72C16F12-1485-4359-B52D-542A6355EFB7}" destId="{3FFD126C-DC2E-4850-8401-52A23B96A32D}" srcOrd="0" destOrd="0" presId="urn:microsoft.com/office/officeart/2005/8/layout/lProcess1"/>
    <dgm:cxn modelId="{8C90AC03-736D-4D1E-A121-6B4453FD2ED3}" type="presParOf" srcId="{72C16F12-1485-4359-B52D-542A6355EFB7}" destId="{9C89D852-88D5-46D3-8083-E3320CA2FCE8}" srcOrd="1" destOrd="0" presId="urn:microsoft.com/office/officeart/2005/8/layout/lProcess1"/>
    <dgm:cxn modelId="{04A11A1D-0417-40AF-842E-5FE15BF52F15}" type="presParOf" srcId="{72C16F12-1485-4359-B52D-542A6355EFB7}" destId="{47C9D45B-D3AD-40B5-BDD8-41AB786F6E9A}" srcOrd="2" destOrd="0" presId="urn:microsoft.com/office/officeart/2005/8/layout/lProcess1"/>
    <dgm:cxn modelId="{9A571AEE-D06C-4F12-B20E-513E4F9FEFF3}" type="presParOf" srcId="{72C16F12-1485-4359-B52D-542A6355EFB7}" destId="{D4AB6C82-1FC0-435A-9AEF-8CD8F533B26B}" srcOrd="3" destOrd="0" presId="urn:microsoft.com/office/officeart/2005/8/layout/lProcess1"/>
    <dgm:cxn modelId="{161C2C26-974D-48F8-95CA-94A19F90DEED}" type="presParOf" srcId="{72C16F12-1485-4359-B52D-542A6355EFB7}" destId="{B1525F40-2F4E-4B1E-902C-85E514B824F9}" srcOrd="4" destOrd="0" presId="urn:microsoft.com/office/officeart/2005/8/layout/lProcess1"/>
    <dgm:cxn modelId="{009AB733-5FCE-46BC-93A2-B5AD8B50A4A7}" type="presParOf" srcId="{72C16F12-1485-4359-B52D-542A6355EFB7}" destId="{3F483108-DD73-4F05-8AA5-17E2F3F7DAA4}" srcOrd="5" destOrd="0" presId="urn:microsoft.com/office/officeart/2005/8/layout/lProcess1"/>
    <dgm:cxn modelId="{5D481F3E-5600-468C-8DA3-5F6480531C77}" type="presParOf" srcId="{72C16F12-1485-4359-B52D-542A6355EFB7}" destId="{81FF4BF1-D448-4E7A-9E93-13B51BE909D7}" srcOrd="6" destOrd="0" presId="urn:microsoft.com/office/officeart/2005/8/layout/lProcess1"/>
    <dgm:cxn modelId="{03203210-1C4F-455F-92EF-E1ED4E026168}" type="presParOf" srcId="{72C16F12-1485-4359-B52D-542A6355EFB7}" destId="{33E8C046-DFDC-4477-96EE-6FB132314366}" srcOrd="7" destOrd="0" presId="urn:microsoft.com/office/officeart/2005/8/layout/lProcess1"/>
    <dgm:cxn modelId="{826A6AE2-B09D-41CA-9028-6CBB58CA7E0C}" type="presParOf" srcId="{72C16F12-1485-4359-B52D-542A6355EFB7}" destId="{7EC16231-0B30-4E35-99DA-B59DFCD52AF4}" srcOrd="8" destOrd="0" presId="urn:microsoft.com/office/officeart/2005/8/layout/lProcess1"/>
    <dgm:cxn modelId="{B1F4D94D-8919-43F8-BF29-7349D6AC1861}" type="presParOf" srcId="{72C16F12-1485-4359-B52D-542A6355EFB7}" destId="{972EE179-12FA-49B5-8F1C-1935E604A204}" srcOrd="9" destOrd="0" presId="urn:microsoft.com/office/officeart/2005/8/layout/lProcess1"/>
    <dgm:cxn modelId="{493C3290-12B6-44A6-9318-5CFCD61D8517}" type="presParOf" srcId="{72C16F12-1485-4359-B52D-542A6355EFB7}" destId="{1017C912-A334-4159-A4E1-F0EDE420AF2F}" srcOrd="10" destOrd="0" presId="urn:microsoft.com/office/officeart/2005/8/layout/lProcess1"/>
    <dgm:cxn modelId="{ABCC5636-E17A-4664-B819-97E5BE7ECF54}" type="presParOf" srcId="{20A176F2-6C77-47B0-BF00-221B1DCD1B36}" destId="{1DAC7931-58D3-43BF-9EA6-8CA724620A00}" srcOrd="3" destOrd="0" presId="urn:microsoft.com/office/officeart/2005/8/layout/lProcess1"/>
    <dgm:cxn modelId="{F76AC4CC-8498-4741-925F-2380C85FD182}" type="presParOf" srcId="{20A176F2-6C77-47B0-BF00-221B1DCD1B36}" destId="{E24CB269-A144-48D8-8A74-6BE19D0EE1ED}" srcOrd="4" destOrd="0" presId="urn:microsoft.com/office/officeart/2005/8/layout/lProcess1"/>
    <dgm:cxn modelId="{B7F5E1B6-DBA9-4A01-888C-2BC0AD4CE8B4}" type="presParOf" srcId="{E24CB269-A144-48D8-8A74-6BE19D0EE1ED}" destId="{B1039CD0-6C8C-429D-BAD1-0769F417005E}" srcOrd="0" destOrd="0" presId="urn:microsoft.com/office/officeart/2005/8/layout/lProcess1"/>
    <dgm:cxn modelId="{81474B77-159C-41A0-9D0E-600B774219C2}" type="presParOf" srcId="{E24CB269-A144-48D8-8A74-6BE19D0EE1ED}" destId="{89A957EA-E2AE-4F8C-B3D2-6EA4C59B2341}" srcOrd="1" destOrd="0" presId="urn:microsoft.com/office/officeart/2005/8/layout/lProcess1"/>
    <dgm:cxn modelId="{29E69061-08EC-4784-A33C-C4B4E78C2E5E}" type="presParOf" srcId="{E24CB269-A144-48D8-8A74-6BE19D0EE1ED}" destId="{2E2B7D0F-1962-4432-A8A7-9B350A2EEA40}" srcOrd="2" destOrd="0" presId="urn:microsoft.com/office/officeart/2005/8/layout/lProcess1"/>
    <dgm:cxn modelId="{54024A26-6956-48F9-BC95-FA63DF418832}" type="presParOf" srcId="{E24CB269-A144-48D8-8A74-6BE19D0EE1ED}" destId="{1E453251-3C6B-4501-863F-62652F359CC6}" srcOrd="3" destOrd="0" presId="urn:microsoft.com/office/officeart/2005/8/layout/lProcess1"/>
    <dgm:cxn modelId="{1A53F89B-538B-45AF-8BF4-7F28D795974D}" type="presParOf" srcId="{E24CB269-A144-48D8-8A74-6BE19D0EE1ED}" destId="{61DC291E-91A4-4C30-8D3A-1426057877BB}" srcOrd="4" destOrd="0" presId="urn:microsoft.com/office/officeart/2005/8/layout/lProcess1"/>
    <dgm:cxn modelId="{AC48991C-9037-41EC-A64A-54636793702F}" type="presParOf" srcId="{E24CB269-A144-48D8-8A74-6BE19D0EE1ED}" destId="{5508514E-1AB5-496E-9752-655C06AAA761}" srcOrd="5" destOrd="0" presId="urn:microsoft.com/office/officeart/2005/8/layout/lProcess1"/>
    <dgm:cxn modelId="{B5A2CF2A-3B92-46BE-B025-7EECD94D5A82}" type="presParOf" srcId="{E24CB269-A144-48D8-8A74-6BE19D0EE1ED}" destId="{029D0FEC-CED4-43B7-B275-C9003B2B8DB2}" srcOrd="6" destOrd="0" presId="urn:microsoft.com/office/officeart/2005/8/layout/lProcess1"/>
    <dgm:cxn modelId="{6A9B5E5B-9490-4D2B-8EBA-2F91782260AB}" type="presParOf" srcId="{E24CB269-A144-48D8-8A74-6BE19D0EE1ED}" destId="{66F9538C-EFF4-4BF4-9C41-41D5924131A1}" srcOrd="7" destOrd="0" presId="urn:microsoft.com/office/officeart/2005/8/layout/lProcess1"/>
    <dgm:cxn modelId="{3CCC3727-249E-4095-9E15-02656798215A}" type="presParOf" srcId="{E24CB269-A144-48D8-8A74-6BE19D0EE1ED}" destId="{DB411DAF-F657-4572-96CD-3BB2EFB9FB5B}" srcOrd="8" destOrd="0" presId="urn:microsoft.com/office/officeart/2005/8/layout/lProcess1"/>
    <dgm:cxn modelId="{0269AEC8-6803-4FC6-843F-5D5912944F3A}" type="presParOf" srcId="{20A176F2-6C77-47B0-BF00-221B1DCD1B36}" destId="{F476B5FE-607C-48B3-A349-6E59B10F949F}" srcOrd="5" destOrd="0" presId="urn:microsoft.com/office/officeart/2005/8/layout/lProcess1"/>
    <dgm:cxn modelId="{DC24D0DC-3E2F-4710-A256-F4B88FE0A1DD}" type="presParOf" srcId="{20A176F2-6C77-47B0-BF00-221B1DCD1B36}" destId="{E2B54A66-56C3-4083-B953-E2E8D5A18F46}" srcOrd="6" destOrd="0" presId="urn:microsoft.com/office/officeart/2005/8/layout/lProcess1"/>
    <dgm:cxn modelId="{290FE159-C2DE-4AE9-81F6-E1883055EF81}" type="presParOf" srcId="{E2B54A66-56C3-4083-B953-E2E8D5A18F46}" destId="{D2599EA7-67B4-4F33-8578-AA4F508C3C6D}" srcOrd="0" destOrd="0" presId="urn:microsoft.com/office/officeart/2005/8/layout/lProcess1"/>
    <dgm:cxn modelId="{D42B375B-2B2D-470C-91A8-F0C7AA02D7E0}" type="presParOf" srcId="{E2B54A66-56C3-4083-B953-E2E8D5A18F46}" destId="{4308A8BE-30B1-4FCF-AF9C-58D75D6BF87D}" srcOrd="1" destOrd="0" presId="urn:microsoft.com/office/officeart/2005/8/layout/lProcess1"/>
    <dgm:cxn modelId="{3506E498-AC24-409C-ABA1-078EC18ADF81}" type="presParOf" srcId="{E2B54A66-56C3-4083-B953-E2E8D5A18F46}" destId="{83629D4F-19D5-479B-A19E-714C4A14FB82}" srcOrd="2" destOrd="0" presId="urn:microsoft.com/office/officeart/2005/8/layout/lProcess1"/>
    <dgm:cxn modelId="{9F208342-7327-4609-8E52-8DF7B005297E}" type="presParOf" srcId="{E2B54A66-56C3-4083-B953-E2E8D5A18F46}" destId="{BBC805E2-09EC-4E6D-97F5-F8C842D88379}" srcOrd="3" destOrd="0" presId="urn:microsoft.com/office/officeart/2005/8/layout/lProcess1"/>
    <dgm:cxn modelId="{B3DDD14F-DD20-4766-896A-F83E517F150A}" type="presParOf" srcId="{E2B54A66-56C3-4083-B953-E2E8D5A18F46}" destId="{5974C0AE-BEE4-4A51-8410-5782CB0E5246}" srcOrd="4" destOrd="0" presId="urn:microsoft.com/office/officeart/2005/8/layout/lProcess1"/>
    <dgm:cxn modelId="{5F4291A2-1587-4B70-89CB-3AEDC8E873B5}" type="presParOf" srcId="{E2B54A66-56C3-4083-B953-E2E8D5A18F46}" destId="{8BAB46F2-49F4-47F8-AFA4-ECAE275E3078}" srcOrd="5" destOrd="0" presId="urn:microsoft.com/office/officeart/2005/8/layout/lProcess1"/>
    <dgm:cxn modelId="{93A6CC8A-241C-437C-8C76-024661A2CB00}" type="presParOf" srcId="{E2B54A66-56C3-4083-B953-E2E8D5A18F46}" destId="{E2F16BC1-7772-45E3-9E1C-56D607E08654}" srcOrd="6" destOrd="0" presId="urn:microsoft.com/office/officeart/2005/8/layout/lProcess1"/>
    <dgm:cxn modelId="{734D66A3-7CF5-4E3F-9813-3DB0D66040F2}" type="presParOf" srcId="{E2B54A66-56C3-4083-B953-E2E8D5A18F46}" destId="{C50FD8A6-1342-4475-9D6C-0D6290BD5B54}" srcOrd="7" destOrd="0" presId="urn:microsoft.com/office/officeart/2005/8/layout/lProcess1"/>
    <dgm:cxn modelId="{D0BB309C-CA38-4650-80F4-D3C3A4164AA4}" type="presParOf" srcId="{E2B54A66-56C3-4083-B953-E2E8D5A18F46}" destId="{DD8B5560-D2A5-4BD1-9FD0-4BAE2BB23E53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0CA1689-A5E9-4D65-8984-EC689CC93E68}" type="doc">
      <dgm:prSet loTypeId="urn:microsoft.com/office/officeart/2005/8/layout/hList3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pl-PL"/>
        </a:p>
      </dgm:t>
    </dgm:pt>
    <dgm:pt modelId="{1FA5391B-FF0A-4E7D-8011-FC15172451F0}">
      <dgm:prSet phldrT="[Tekst]" custT="1"/>
      <dgm:spPr/>
      <dgm:t>
        <a:bodyPr/>
        <a:lstStyle/>
        <a:p>
          <a:r>
            <a:rPr lang="pl-PL" sz="4800" dirty="0">
              <a:solidFill>
                <a:schemeClr val="tx1"/>
              </a:solidFill>
              <a:cs typeface="Arial"/>
            </a:rPr>
            <a:t>Elementy:</a:t>
          </a:r>
          <a:endParaRPr lang="pl-PL" sz="4800" dirty="0">
            <a:solidFill>
              <a:schemeClr val="tx1"/>
            </a:solidFill>
          </a:endParaRPr>
        </a:p>
      </dgm:t>
    </dgm:pt>
    <dgm:pt modelId="{36B04495-6047-4182-8AF3-A9914669EBC1}" type="parTrans" cxnId="{5BEBEC0F-9D5C-4350-A304-E09D8741B3ED}">
      <dgm:prSet/>
      <dgm:spPr/>
      <dgm:t>
        <a:bodyPr/>
        <a:lstStyle/>
        <a:p>
          <a:endParaRPr lang="pl-PL"/>
        </a:p>
      </dgm:t>
    </dgm:pt>
    <dgm:pt modelId="{40B64904-0848-443A-8508-59C827DB5508}" type="sibTrans" cxnId="{5BEBEC0F-9D5C-4350-A304-E09D8741B3ED}">
      <dgm:prSet/>
      <dgm:spPr/>
      <dgm:t>
        <a:bodyPr/>
        <a:lstStyle/>
        <a:p>
          <a:endParaRPr lang="pl-PL"/>
        </a:p>
      </dgm:t>
    </dgm:pt>
    <dgm:pt modelId="{718F4AFB-52F6-4CC6-81B7-83E9DFDDFBD1}">
      <dgm:prSet/>
      <dgm:spPr/>
      <dgm:t>
        <a:bodyPr/>
        <a:lstStyle/>
        <a:p>
          <a:r>
            <a:rPr lang="pl-PL" dirty="0">
              <a:cs typeface="Arial"/>
            </a:rPr>
            <a:t>system automatycznego pomiaru natężenia i struktury ruchu oraz prędkości odcinkowych</a:t>
          </a:r>
        </a:p>
      </dgm:t>
    </dgm:pt>
    <dgm:pt modelId="{0FF7BD46-1E72-4120-B156-4A064367E7AE}" type="parTrans" cxnId="{097D42C6-4C30-4900-8247-F01B99EE19BB}">
      <dgm:prSet/>
      <dgm:spPr/>
      <dgm:t>
        <a:bodyPr/>
        <a:lstStyle/>
        <a:p>
          <a:endParaRPr lang="pl-PL"/>
        </a:p>
      </dgm:t>
    </dgm:pt>
    <dgm:pt modelId="{5C5EC092-AD68-43DA-950F-C3DC9036A5DB}" type="sibTrans" cxnId="{097D42C6-4C30-4900-8247-F01B99EE19BB}">
      <dgm:prSet/>
      <dgm:spPr/>
      <dgm:t>
        <a:bodyPr/>
        <a:lstStyle/>
        <a:p>
          <a:endParaRPr lang="pl-PL"/>
        </a:p>
      </dgm:t>
    </dgm:pt>
    <dgm:pt modelId="{65C122CF-A117-4E96-9D22-C5AADD1C12D7}">
      <dgm:prSet/>
      <dgm:spPr/>
      <dgm:t>
        <a:bodyPr/>
        <a:lstStyle/>
        <a:p>
          <a:r>
            <a:rPr lang="pl-PL" dirty="0">
              <a:cs typeface="Arial"/>
            </a:rPr>
            <a:t>modelowanie natężenia i struktury ruchu, prognoza dla całego miasta</a:t>
          </a:r>
        </a:p>
      </dgm:t>
    </dgm:pt>
    <dgm:pt modelId="{C352A557-2D3C-48DE-9001-13EB4B4338CF}" type="parTrans" cxnId="{F70004D8-A7B9-4954-93F2-9336C7E2E762}">
      <dgm:prSet/>
      <dgm:spPr/>
      <dgm:t>
        <a:bodyPr/>
        <a:lstStyle/>
        <a:p>
          <a:endParaRPr lang="pl-PL"/>
        </a:p>
      </dgm:t>
    </dgm:pt>
    <dgm:pt modelId="{9BED2EAB-9B2D-4A39-A996-22C57296C283}" type="sibTrans" cxnId="{F70004D8-A7B9-4954-93F2-9336C7E2E762}">
      <dgm:prSet/>
      <dgm:spPr/>
      <dgm:t>
        <a:bodyPr/>
        <a:lstStyle/>
        <a:p>
          <a:endParaRPr lang="pl-PL"/>
        </a:p>
      </dgm:t>
    </dgm:pt>
    <dgm:pt modelId="{85D8C724-FD22-46E5-A26B-BB04052F7A3B}">
      <dgm:prSet/>
      <dgm:spPr/>
      <dgm:t>
        <a:bodyPr/>
        <a:lstStyle/>
        <a:p>
          <a:r>
            <a:rPr lang="pl-PL" dirty="0">
              <a:cs typeface="Arial"/>
            </a:rPr>
            <a:t>informacje o rzeczywistej emisji wg rodzajów pojazdów i kategorii EURO + coroczna aktualizacja</a:t>
          </a:r>
        </a:p>
      </dgm:t>
    </dgm:pt>
    <dgm:pt modelId="{E3662414-B59A-4B35-B5FB-CE037F93AB67}" type="parTrans" cxnId="{9C0DC66E-8116-477E-AF0C-F35FA0E24426}">
      <dgm:prSet/>
      <dgm:spPr/>
      <dgm:t>
        <a:bodyPr/>
        <a:lstStyle/>
        <a:p>
          <a:endParaRPr lang="pl-PL"/>
        </a:p>
      </dgm:t>
    </dgm:pt>
    <dgm:pt modelId="{318C2ED2-ED4A-425E-9197-92D5D9405A5C}" type="sibTrans" cxnId="{9C0DC66E-8116-477E-AF0C-F35FA0E24426}">
      <dgm:prSet/>
      <dgm:spPr/>
      <dgm:t>
        <a:bodyPr/>
        <a:lstStyle/>
        <a:p>
          <a:endParaRPr lang="pl-PL"/>
        </a:p>
      </dgm:t>
    </dgm:pt>
    <dgm:pt modelId="{5A30ECE2-E21A-4599-9D7A-9DE02C774D57}">
      <dgm:prSet/>
      <dgm:spPr/>
      <dgm:t>
        <a:bodyPr/>
        <a:lstStyle/>
        <a:p>
          <a:r>
            <a:rPr lang="pl-PL" dirty="0">
              <a:cs typeface="Arial"/>
            </a:rPr>
            <a:t>informacje o liczbie pasażerów na poszczególnych ciągach komunikacyjnych</a:t>
          </a:r>
        </a:p>
      </dgm:t>
    </dgm:pt>
    <dgm:pt modelId="{488AF30C-54D2-4168-802E-90DF0BD5F2F0}" type="parTrans" cxnId="{E3B6ECCC-46DE-4BB6-A4B7-6ACB4274B4B2}">
      <dgm:prSet/>
      <dgm:spPr/>
      <dgm:t>
        <a:bodyPr/>
        <a:lstStyle/>
        <a:p>
          <a:endParaRPr lang="pl-PL"/>
        </a:p>
      </dgm:t>
    </dgm:pt>
    <dgm:pt modelId="{BBD4B52B-172E-4583-A22A-1176A3BD1086}" type="sibTrans" cxnId="{E3B6ECCC-46DE-4BB6-A4B7-6ACB4274B4B2}">
      <dgm:prSet/>
      <dgm:spPr/>
      <dgm:t>
        <a:bodyPr/>
        <a:lstStyle/>
        <a:p>
          <a:endParaRPr lang="pl-PL"/>
        </a:p>
      </dgm:t>
    </dgm:pt>
    <dgm:pt modelId="{EC701BD3-0D3B-4BF2-8D61-794A29B5B5CE}">
      <dgm:prSet/>
      <dgm:spPr/>
      <dgm:t>
        <a:bodyPr/>
        <a:lstStyle/>
        <a:p>
          <a:r>
            <a:rPr lang="pl-PL" dirty="0">
              <a:cs typeface="Arial"/>
            </a:rPr>
            <a:t>powiązanie poszczególnych punktów pomiaru natężenia ruchu z informacjami </a:t>
          </a:r>
          <a:br>
            <a:rPr lang="pl-PL" dirty="0">
              <a:cs typeface="Arial"/>
            </a:rPr>
          </a:br>
          <a:r>
            <a:rPr lang="pl-PL" dirty="0">
              <a:cs typeface="Arial"/>
            </a:rPr>
            <a:t>o stężeniach PM10, PM2,5 i NO2.</a:t>
          </a:r>
        </a:p>
      </dgm:t>
    </dgm:pt>
    <dgm:pt modelId="{FDE9E52F-E2B5-4C79-8F27-CC17A4261A40}" type="parTrans" cxnId="{F72C4C41-106B-48D2-B89F-E10E989B94E6}">
      <dgm:prSet/>
      <dgm:spPr/>
      <dgm:t>
        <a:bodyPr/>
        <a:lstStyle/>
        <a:p>
          <a:endParaRPr lang="pl-PL"/>
        </a:p>
      </dgm:t>
    </dgm:pt>
    <dgm:pt modelId="{9BD8D388-F315-4DC7-8E4D-0D8DFF2A62E4}" type="sibTrans" cxnId="{F72C4C41-106B-48D2-B89F-E10E989B94E6}">
      <dgm:prSet/>
      <dgm:spPr/>
      <dgm:t>
        <a:bodyPr/>
        <a:lstStyle/>
        <a:p>
          <a:endParaRPr lang="pl-PL"/>
        </a:p>
      </dgm:t>
    </dgm:pt>
    <dgm:pt modelId="{06221DAD-3A9F-479E-B36C-2EDF879A67BE}">
      <dgm:prSet/>
      <dgm:spPr/>
      <dgm:t>
        <a:bodyPr/>
        <a:lstStyle/>
        <a:p>
          <a:endParaRPr lang="pl-PL"/>
        </a:p>
      </dgm:t>
    </dgm:pt>
    <dgm:pt modelId="{10D643A8-336C-476A-899A-D2761A075708}" type="sibTrans" cxnId="{934C50D1-4386-4073-A81F-9EFD9A6FC9F8}">
      <dgm:prSet/>
      <dgm:spPr/>
      <dgm:t>
        <a:bodyPr/>
        <a:lstStyle/>
        <a:p>
          <a:endParaRPr lang="pl-PL"/>
        </a:p>
      </dgm:t>
    </dgm:pt>
    <dgm:pt modelId="{D8556C76-5CE1-43D2-942F-3E184A1BC362}" type="parTrans" cxnId="{934C50D1-4386-4073-A81F-9EFD9A6FC9F8}">
      <dgm:prSet/>
      <dgm:spPr/>
      <dgm:t>
        <a:bodyPr/>
        <a:lstStyle/>
        <a:p>
          <a:endParaRPr lang="pl-PL"/>
        </a:p>
      </dgm:t>
    </dgm:pt>
    <dgm:pt modelId="{AB8D1C75-9AC3-4A24-B014-C79ABFA88E63}" type="pres">
      <dgm:prSet presAssocID="{40CA1689-A5E9-4D65-8984-EC689CC93E68}" presName="composite" presStyleCnt="0">
        <dgm:presLayoutVars>
          <dgm:chMax val="1"/>
          <dgm:dir/>
          <dgm:resizeHandles val="exact"/>
        </dgm:presLayoutVars>
      </dgm:prSet>
      <dgm:spPr/>
    </dgm:pt>
    <dgm:pt modelId="{A3220496-DA18-4B3C-8843-5C3D1E1D35DF}" type="pres">
      <dgm:prSet presAssocID="{1FA5391B-FF0A-4E7D-8011-FC15172451F0}" presName="roof" presStyleLbl="dkBgShp" presStyleIdx="0" presStyleCnt="2" custScaleY="63531" custLinFactNeighborX="28" custLinFactNeighborY="-5587"/>
      <dgm:spPr/>
    </dgm:pt>
    <dgm:pt modelId="{1CF76804-29B8-4758-ABFC-04C81DD9223D}" type="pres">
      <dgm:prSet presAssocID="{1FA5391B-FF0A-4E7D-8011-FC15172451F0}" presName="pillars" presStyleCnt="0"/>
      <dgm:spPr/>
    </dgm:pt>
    <dgm:pt modelId="{9A4A9251-F751-44FB-B3BA-E8F8CA1CB686}" type="pres">
      <dgm:prSet presAssocID="{1FA5391B-FF0A-4E7D-8011-FC15172451F0}" presName="pillar1" presStyleLbl="node1" presStyleIdx="0" presStyleCnt="5" custLinFactNeighborX="77" custLinFactNeighborY="-13274">
        <dgm:presLayoutVars>
          <dgm:bulletEnabled val="1"/>
        </dgm:presLayoutVars>
      </dgm:prSet>
      <dgm:spPr/>
    </dgm:pt>
    <dgm:pt modelId="{C79AFF2F-D20B-4EA1-9DE2-95B1E25748D4}" type="pres">
      <dgm:prSet presAssocID="{65C122CF-A117-4E96-9D22-C5AADD1C12D7}" presName="pillarX" presStyleLbl="node1" presStyleIdx="1" presStyleCnt="5" custLinFactNeighborX="-255" custLinFactNeighborY="-13274">
        <dgm:presLayoutVars>
          <dgm:bulletEnabled val="1"/>
        </dgm:presLayoutVars>
      </dgm:prSet>
      <dgm:spPr/>
    </dgm:pt>
    <dgm:pt modelId="{91513EDD-0E89-4A51-8EAC-91A68ACE2B73}" type="pres">
      <dgm:prSet presAssocID="{85D8C724-FD22-46E5-A26B-BB04052F7A3B}" presName="pillarX" presStyleLbl="node1" presStyleIdx="2" presStyleCnt="5" custLinFactNeighborX="-255" custLinFactNeighborY="-13274">
        <dgm:presLayoutVars>
          <dgm:bulletEnabled val="1"/>
        </dgm:presLayoutVars>
      </dgm:prSet>
      <dgm:spPr/>
    </dgm:pt>
    <dgm:pt modelId="{3C54C142-3696-41BB-9D30-6CB674AE994E}" type="pres">
      <dgm:prSet presAssocID="{5A30ECE2-E21A-4599-9D7A-9DE02C774D57}" presName="pillarX" presStyleLbl="node1" presStyleIdx="3" presStyleCnt="5" custLinFactNeighborX="-255" custLinFactNeighborY="-13274">
        <dgm:presLayoutVars>
          <dgm:bulletEnabled val="1"/>
        </dgm:presLayoutVars>
      </dgm:prSet>
      <dgm:spPr/>
    </dgm:pt>
    <dgm:pt modelId="{3F6A99D5-902E-442A-AC74-EE92366A5EC6}" type="pres">
      <dgm:prSet presAssocID="{EC701BD3-0D3B-4BF2-8D61-794A29B5B5CE}" presName="pillarX" presStyleLbl="node1" presStyleIdx="4" presStyleCnt="5" custLinFactNeighborX="-255" custLinFactNeighborY="-13274">
        <dgm:presLayoutVars>
          <dgm:bulletEnabled val="1"/>
        </dgm:presLayoutVars>
      </dgm:prSet>
      <dgm:spPr/>
    </dgm:pt>
    <dgm:pt modelId="{903C0082-4ABD-4F06-BB77-F0E5FB15AD0E}" type="pres">
      <dgm:prSet presAssocID="{1FA5391B-FF0A-4E7D-8011-FC15172451F0}" presName="base" presStyleLbl="dkBgShp" presStyleIdx="1" presStyleCnt="2" custScaleY="124864" custLinFactY="-22112" custLinFactNeighborX="28" custLinFactNeighborY="-100000"/>
      <dgm:spPr/>
    </dgm:pt>
  </dgm:ptLst>
  <dgm:cxnLst>
    <dgm:cxn modelId="{5BEBEC0F-9D5C-4350-A304-E09D8741B3ED}" srcId="{40CA1689-A5E9-4D65-8984-EC689CC93E68}" destId="{1FA5391B-FF0A-4E7D-8011-FC15172451F0}" srcOrd="0" destOrd="0" parTransId="{36B04495-6047-4182-8AF3-A9914669EBC1}" sibTransId="{40B64904-0848-443A-8508-59C827DB5508}"/>
    <dgm:cxn modelId="{B68EF312-CB7E-4AA1-811C-01704D0A8BBB}" type="presOf" srcId="{718F4AFB-52F6-4CC6-81B7-83E9DFDDFBD1}" destId="{9A4A9251-F751-44FB-B3BA-E8F8CA1CB686}" srcOrd="0" destOrd="0" presId="urn:microsoft.com/office/officeart/2005/8/layout/hList3"/>
    <dgm:cxn modelId="{F72C4C41-106B-48D2-B89F-E10E989B94E6}" srcId="{1FA5391B-FF0A-4E7D-8011-FC15172451F0}" destId="{EC701BD3-0D3B-4BF2-8D61-794A29B5B5CE}" srcOrd="4" destOrd="0" parTransId="{FDE9E52F-E2B5-4C79-8F27-CC17A4261A40}" sibTransId="{9BD8D388-F315-4DC7-8E4D-0D8DFF2A62E4}"/>
    <dgm:cxn modelId="{A69D9F42-74F9-46CE-B4EA-2FFE8CB8F57B}" type="presOf" srcId="{1FA5391B-FF0A-4E7D-8011-FC15172451F0}" destId="{A3220496-DA18-4B3C-8843-5C3D1E1D35DF}" srcOrd="0" destOrd="0" presId="urn:microsoft.com/office/officeart/2005/8/layout/hList3"/>
    <dgm:cxn modelId="{9C0DC66E-8116-477E-AF0C-F35FA0E24426}" srcId="{1FA5391B-FF0A-4E7D-8011-FC15172451F0}" destId="{85D8C724-FD22-46E5-A26B-BB04052F7A3B}" srcOrd="2" destOrd="0" parTransId="{E3662414-B59A-4B35-B5FB-CE037F93AB67}" sibTransId="{318C2ED2-ED4A-425E-9197-92D5D9405A5C}"/>
    <dgm:cxn modelId="{E9B6FD84-C95E-47EB-A436-0FEC8D4D4B91}" type="presOf" srcId="{5A30ECE2-E21A-4599-9D7A-9DE02C774D57}" destId="{3C54C142-3696-41BB-9D30-6CB674AE994E}" srcOrd="0" destOrd="0" presId="urn:microsoft.com/office/officeart/2005/8/layout/hList3"/>
    <dgm:cxn modelId="{1F9B83BB-4D1B-42DC-B238-ADB398CF981B}" type="presOf" srcId="{65C122CF-A117-4E96-9D22-C5AADD1C12D7}" destId="{C79AFF2F-D20B-4EA1-9DE2-95B1E25748D4}" srcOrd="0" destOrd="0" presId="urn:microsoft.com/office/officeart/2005/8/layout/hList3"/>
    <dgm:cxn modelId="{097D42C6-4C30-4900-8247-F01B99EE19BB}" srcId="{1FA5391B-FF0A-4E7D-8011-FC15172451F0}" destId="{718F4AFB-52F6-4CC6-81B7-83E9DFDDFBD1}" srcOrd="0" destOrd="0" parTransId="{0FF7BD46-1E72-4120-B156-4A064367E7AE}" sibTransId="{5C5EC092-AD68-43DA-950F-C3DC9036A5DB}"/>
    <dgm:cxn modelId="{409A16CA-00B4-41E2-B445-4A8721112AB9}" type="presOf" srcId="{85D8C724-FD22-46E5-A26B-BB04052F7A3B}" destId="{91513EDD-0E89-4A51-8EAC-91A68ACE2B73}" srcOrd="0" destOrd="0" presId="urn:microsoft.com/office/officeart/2005/8/layout/hList3"/>
    <dgm:cxn modelId="{E3B6ECCC-46DE-4BB6-A4B7-6ACB4274B4B2}" srcId="{1FA5391B-FF0A-4E7D-8011-FC15172451F0}" destId="{5A30ECE2-E21A-4599-9D7A-9DE02C774D57}" srcOrd="3" destOrd="0" parTransId="{488AF30C-54D2-4168-802E-90DF0BD5F2F0}" sibTransId="{BBD4B52B-172E-4583-A22A-1176A3BD1086}"/>
    <dgm:cxn modelId="{934C50D1-4386-4073-A81F-9EFD9A6FC9F8}" srcId="{40CA1689-A5E9-4D65-8984-EC689CC93E68}" destId="{06221DAD-3A9F-479E-B36C-2EDF879A67BE}" srcOrd="1" destOrd="0" parTransId="{D8556C76-5CE1-43D2-942F-3E184A1BC362}" sibTransId="{10D643A8-336C-476A-899A-D2761A075708}"/>
    <dgm:cxn modelId="{99503FD5-B0F5-4824-BE6E-9FE72BDD2368}" type="presOf" srcId="{EC701BD3-0D3B-4BF2-8D61-794A29B5B5CE}" destId="{3F6A99D5-902E-442A-AC74-EE92366A5EC6}" srcOrd="0" destOrd="0" presId="urn:microsoft.com/office/officeart/2005/8/layout/hList3"/>
    <dgm:cxn modelId="{F70004D8-A7B9-4954-93F2-9336C7E2E762}" srcId="{1FA5391B-FF0A-4E7D-8011-FC15172451F0}" destId="{65C122CF-A117-4E96-9D22-C5AADD1C12D7}" srcOrd="1" destOrd="0" parTransId="{C352A557-2D3C-48DE-9001-13EB4B4338CF}" sibTransId="{9BED2EAB-9B2D-4A39-A996-22C57296C283}"/>
    <dgm:cxn modelId="{645DABE1-D0DA-4039-9141-E05083328C68}" type="presOf" srcId="{40CA1689-A5E9-4D65-8984-EC689CC93E68}" destId="{AB8D1C75-9AC3-4A24-B014-C79ABFA88E63}" srcOrd="0" destOrd="0" presId="urn:microsoft.com/office/officeart/2005/8/layout/hList3"/>
    <dgm:cxn modelId="{DA0B4503-6201-4997-8486-D2555B4308BA}" type="presParOf" srcId="{AB8D1C75-9AC3-4A24-B014-C79ABFA88E63}" destId="{A3220496-DA18-4B3C-8843-5C3D1E1D35DF}" srcOrd="0" destOrd="0" presId="urn:microsoft.com/office/officeart/2005/8/layout/hList3"/>
    <dgm:cxn modelId="{8843E77E-E8AA-4F00-86EE-7DB2CFB56553}" type="presParOf" srcId="{AB8D1C75-9AC3-4A24-B014-C79ABFA88E63}" destId="{1CF76804-29B8-4758-ABFC-04C81DD9223D}" srcOrd="1" destOrd="0" presId="urn:microsoft.com/office/officeart/2005/8/layout/hList3"/>
    <dgm:cxn modelId="{3DCF7551-DA97-4299-910A-893E1EB21404}" type="presParOf" srcId="{1CF76804-29B8-4758-ABFC-04C81DD9223D}" destId="{9A4A9251-F751-44FB-B3BA-E8F8CA1CB686}" srcOrd="0" destOrd="0" presId="urn:microsoft.com/office/officeart/2005/8/layout/hList3"/>
    <dgm:cxn modelId="{020FF965-8B5A-4AAA-BF70-662E5D079C04}" type="presParOf" srcId="{1CF76804-29B8-4758-ABFC-04C81DD9223D}" destId="{C79AFF2F-D20B-4EA1-9DE2-95B1E25748D4}" srcOrd="1" destOrd="0" presId="urn:microsoft.com/office/officeart/2005/8/layout/hList3"/>
    <dgm:cxn modelId="{BF68C9CF-5FD5-4E35-8C70-89983A811BD4}" type="presParOf" srcId="{1CF76804-29B8-4758-ABFC-04C81DD9223D}" destId="{91513EDD-0E89-4A51-8EAC-91A68ACE2B73}" srcOrd="2" destOrd="0" presId="urn:microsoft.com/office/officeart/2005/8/layout/hList3"/>
    <dgm:cxn modelId="{72FD054E-DAD0-4F16-AABB-A85D7591FAB2}" type="presParOf" srcId="{1CF76804-29B8-4758-ABFC-04C81DD9223D}" destId="{3C54C142-3696-41BB-9D30-6CB674AE994E}" srcOrd="3" destOrd="0" presId="urn:microsoft.com/office/officeart/2005/8/layout/hList3"/>
    <dgm:cxn modelId="{6A671180-5EC2-487B-A761-67F82F91BFFF}" type="presParOf" srcId="{1CF76804-29B8-4758-ABFC-04C81DD9223D}" destId="{3F6A99D5-902E-442A-AC74-EE92366A5EC6}" srcOrd="4" destOrd="0" presId="urn:microsoft.com/office/officeart/2005/8/layout/hList3"/>
    <dgm:cxn modelId="{C128F133-D471-4797-A49C-51D78AE0D4E1}" type="presParOf" srcId="{AB8D1C75-9AC3-4A24-B014-C79ABFA88E63}" destId="{903C0082-4ABD-4F06-BB77-F0E5FB15AD0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27547D9-08C6-4B99-A262-01D978D9D002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7D570E2-79D3-42D8-A7C1-40A64BD8A02D}">
      <dgm:prSet/>
      <dgm:spPr>
        <a:solidFill>
          <a:srgbClr val="FFE0C1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Arial"/>
              <a:cs typeface="Arial"/>
            </a:rPr>
            <a:t>poziomu informowania</a:t>
          </a:r>
        </a:p>
      </dgm:t>
    </dgm:pt>
    <dgm:pt modelId="{8338EA7A-F8E4-4D76-B321-F72487FBF979}" type="parTrans" cxnId="{63C2B95C-E126-4C15-9586-9F9647025ECA}">
      <dgm:prSet/>
      <dgm:spPr/>
      <dgm:t>
        <a:bodyPr/>
        <a:lstStyle/>
        <a:p>
          <a:endParaRPr lang="pl-PL"/>
        </a:p>
      </dgm:t>
    </dgm:pt>
    <dgm:pt modelId="{49A68788-A3F9-46D1-B838-4FFEB4CBF42D}" type="sibTrans" cxnId="{63C2B95C-E126-4C15-9586-9F9647025ECA}">
      <dgm:prSet/>
      <dgm:spPr/>
      <dgm:t>
        <a:bodyPr/>
        <a:lstStyle/>
        <a:p>
          <a:endParaRPr lang="pl-PL"/>
        </a:p>
      </dgm:t>
    </dgm:pt>
    <dgm:pt modelId="{1AEB3092-6AC6-412B-B7A3-5E882EC4194A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Arial"/>
              <a:cs typeface="Arial"/>
            </a:rPr>
            <a:t>poziomu alarmowania</a:t>
          </a:r>
        </a:p>
      </dgm:t>
    </dgm:pt>
    <dgm:pt modelId="{D43B293D-F344-4C6D-9E46-852D24B863B5}" type="parTrans" cxnId="{188CD881-EBF9-4586-B56A-396A8F34D80D}">
      <dgm:prSet/>
      <dgm:spPr/>
      <dgm:t>
        <a:bodyPr/>
        <a:lstStyle/>
        <a:p>
          <a:endParaRPr lang="pl-PL"/>
        </a:p>
      </dgm:t>
    </dgm:pt>
    <dgm:pt modelId="{AD7408B0-8B17-46B3-9C5C-3EE87FA6017F}" type="sibTrans" cxnId="{188CD881-EBF9-4586-B56A-396A8F34D80D}">
      <dgm:prSet/>
      <dgm:spPr/>
      <dgm:t>
        <a:bodyPr/>
        <a:lstStyle/>
        <a:p>
          <a:endParaRPr lang="pl-PL"/>
        </a:p>
      </dgm:t>
    </dgm:pt>
    <dgm:pt modelId="{F62DFCD9-5C6C-4575-8388-FDAE0E0B3CF4}">
      <dgm:prSet phldrT="[Tekst]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pl-PL" dirty="0">
              <a:latin typeface="Arial"/>
              <a:cs typeface="Arial"/>
            </a:rPr>
            <a:t>powiadomienie POZIOM 1</a:t>
          </a:r>
          <a:endParaRPr lang="pl-PL" dirty="0"/>
        </a:p>
      </dgm:t>
    </dgm:pt>
    <dgm:pt modelId="{A151C994-19A1-4387-A4AA-9C58398ECF08}" type="parTrans" cxnId="{AAE23942-D1F9-4CB7-8E17-532ADC15426A}">
      <dgm:prSet/>
      <dgm:spPr/>
      <dgm:t>
        <a:bodyPr/>
        <a:lstStyle/>
        <a:p>
          <a:endParaRPr lang="pl-PL"/>
        </a:p>
      </dgm:t>
    </dgm:pt>
    <dgm:pt modelId="{3F9325FF-F8DB-4A2E-B3E5-60CBC2751258}" type="sibTrans" cxnId="{AAE23942-D1F9-4CB7-8E17-532ADC15426A}">
      <dgm:prSet/>
      <dgm:spPr/>
      <dgm:t>
        <a:bodyPr/>
        <a:lstStyle/>
        <a:p>
          <a:endParaRPr lang="pl-PL"/>
        </a:p>
      </dgm:t>
    </dgm:pt>
    <dgm:pt modelId="{3DE96BF4-CDA7-4A61-A67F-7E60845D3162}">
      <dgm:prSet phldrT="[Teks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pl-PL" dirty="0">
              <a:latin typeface="Arial"/>
              <a:cs typeface="Arial"/>
            </a:rPr>
            <a:t>kolor żółty</a:t>
          </a:r>
          <a:r>
            <a:rPr lang="x-none" dirty="0">
              <a:latin typeface="Arial"/>
              <a:cs typeface="Arial"/>
            </a:rPr>
            <a:t> </a:t>
          </a:r>
          <a:endParaRPr lang="pl-PL" dirty="0"/>
        </a:p>
      </dgm:t>
    </dgm:pt>
    <dgm:pt modelId="{D652B87C-E812-4485-8D89-71952C2D7064}" type="parTrans" cxnId="{14066A13-ABE0-46F8-9B9D-A3E7A3997F9F}">
      <dgm:prSet/>
      <dgm:spPr/>
      <dgm:t>
        <a:bodyPr/>
        <a:lstStyle/>
        <a:p>
          <a:endParaRPr lang="pl-PL"/>
        </a:p>
      </dgm:t>
    </dgm:pt>
    <dgm:pt modelId="{FC053BE8-1F56-4AE2-9641-3CBE1F724B9F}" type="sibTrans" cxnId="{14066A13-ABE0-46F8-9B9D-A3E7A3997F9F}">
      <dgm:prSet/>
      <dgm:spPr/>
      <dgm:t>
        <a:bodyPr/>
        <a:lstStyle/>
        <a:p>
          <a:endParaRPr lang="pl-PL"/>
        </a:p>
      </dgm:t>
    </dgm:pt>
    <dgm:pt modelId="{C4A22200-3CA9-4128-873B-2AAF43066BB4}">
      <dgm:prSet/>
      <dgm:spPr>
        <a:solidFill>
          <a:srgbClr val="FFD685">
            <a:alpha val="89804"/>
          </a:srgbClr>
        </a:solidFill>
      </dgm:spPr>
      <dgm:t>
        <a:bodyPr/>
        <a:lstStyle/>
        <a:p>
          <a:r>
            <a:rPr lang="pl-PL" dirty="0">
              <a:latin typeface="Arial"/>
              <a:cs typeface="Arial"/>
            </a:rPr>
            <a:t>powiadomienie POZIOM 2</a:t>
          </a:r>
        </a:p>
      </dgm:t>
    </dgm:pt>
    <dgm:pt modelId="{B73A82D0-C572-4230-8615-8C501CD0840C}" type="parTrans" cxnId="{6146B1B7-0502-4E2B-8417-7489BCC052AD}">
      <dgm:prSet/>
      <dgm:spPr/>
      <dgm:t>
        <a:bodyPr/>
        <a:lstStyle/>
        <a:p>
          <a:endParaRPr lang="pl-PL"/>
        </a:p>
      </dgm:t>
    </dgm:pt>
    <dgm:pt modelId="{763133AB-5973-4210-BBBD-6A91A39A217A}" type="sibTrans" cxnId="{6146B1B7-0502-4E2B-8417-7489BCC052AD}">
      <dgm:prSet/>
      <dgm:spPr/>
      <dgm:t>
        <a:bodyPr/>
        <a:lstStyle/>
        <a:p>
          <a:endParaRPr lang="pl-PL"/>
        </a:p>
      </dgm:t>
    </dgm:pt>
    <dgm:pt modelId="{86631C7F-EE0B-47F8-BDB7-6C738408AEC1}">
      <dgm:prSet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pl-PL" dirty="0">
              <a:latin typeface="Arial"/>
              <a:cs typeface="Arial"/>
            </a:rPr>
            <a:t>kolor pomarańczowy</a:t>
          </a:r>
        </a:p>
      </dgm:t>
    </dgm:pt>
    <dgm:pt modelId="{9296AA3A-404D-4E32-ADDA-57D7CDA0409F}" type="parTrans" cxnId="{9FD4AAD0-16D1-45B3-A0D9-2AE4C0AE467A}">
      <dgm:prSet/>
      <dgm:spPr/>
      <dgm:t>
        <a:bodyPr/>
        <a:lstStyle/>
        <a:p>
          <a:endParaRPr lang="pl-PL"/>
        </a:p>
      </dgm:t>
    </dgm:pt>
    <dgm:pt modelId="{7EE65DCF-8373-4C5D-91FC-BEA71E7F91EA}" type="sibTrans" cxnId="{9FD4AAD0-16D1-45B3-A0D9-2AE4C0AE467A}">
      <dgm:prSet/>
      <dgm:spPr/>
      <dgm:t>
        <a:bodyPr/>
        <a:lstStyle/>
        <a:p>
          <a:endParaRPr lang="pl-PL"/>
        </a:p>
      </dgm:t>
    </dgm:pt>
    <dgm:pt modelId="{97DDB805-C2C6-4B78-B016-B877E15AB807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l-PL" dirty="0">
              <a:latin typeface="Arial"/>
              <a:cs typeface="Arial"/>
            </a:rPr>
            <a:t>powiadomienie POZIOM 3</a:t>
          </a:r>
        </a:p>
      </dgm:t>
    </dgm:pt>
    <dgm:pt modelId="{FAF4E70A-288B-45F6-80A6-51AADBBCC868}" type="parTrans" cxnId="{F9213859-3C26-4E25-9AFE-F1E65EC80C4C}">
      <dgm:prSet/>
      <dgm:spPr/>
      <dgm:t>
        <a:bodyPr/>
        <a:lstStyle/>
        <a:p>
          <a:endParaRPr lang="pl-PL"/>
        </a:p>
      </dgm:t>
    </dgm:pt>
    <dgm:pt modelId="{CEAE2F83-9B6C-4CEF-9ADB-EC994ED395B2}" type="sibTrans" cxnId="{F9213859-3C26-4E25-9AFE-F1E65EC80C4C}">
      <dgm:prSet/>
      <dgm:spPr/>
      <dgm:t>
        <a:bodyPr/>
        <a:lstStyle/>
        <a:p>
          <a:endParaRPr lang="pl-PL"/>
        </a:p>
      </dgm:t>
    </dgm:pt>
    <dgm:pt modelId="{9E5A7B29-BAA1-4469-B93B-6105577540A5}">
      <dgm:prSet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pl-PL" dirty="0">
              <a:latin typeface="Arial"/>
              <a:cs typeface="Arial"/>
            </a:rPr>
            <a:t>kolor czerwony</a:t>
          </a:r>
        </a:p>
      </dgm:t>
    </dgm:pt>
    <dgm:pt modelId="{D6999DC8-C0B9-42AA-8812-41E57E3EAF90}" type="parTrans" cxnId="{614409C7-65FA-4A76-9932-37EB723EE810}">
      <dgm:prSet/>
      <dgm:spPr/>
      <dgm:t>
        <a:bodyPr/>
        <a:lstStyle/>
        <a:p>
          <a:endParaRPr lang="pl-PL"/>
        </a:p>
      </dgm:t>
    </dgm:pt>
    <dgm:pt modelId="{62F90DD4-98F7-4013-A840-86E64114A29D}" type="sibTrans" cxnId="{614409C7-65FA-4A76-9932-37EB723EE810}">
      <dgm:prSet/>
      <dgm:spPr/>
      <dgm:t>
        <a:bodyPr/>
        <a:lstStyle/>
        <a:p>
          <a:endParaRPr lang="pl-PL"/>
        </a:p>
      </dgm:t>
    </dgm:pt>
    <dgm:pt modelId="{90A3439E-229B-47C3-9AB6-B1358E40C97D}">
      <dgm:prSet phldrT="[Tekst]"/>
      <dgm:spPr>
        <a:solidFill>
          <a:srgbClr val="FFFFCC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Arial"/>
              <a:cs typeface="Arial"/>
            </a:rPr>
            <a:t>poziomu dopuszczalnego</a:t>
          </a:r>
          <a:endParaRPr lang="pl-PL" dirty="0">
            <a:solidFill>
              <a:schemeClr val="tx1"/>
            </a:solidFill>
          </a:endParaRPr>
        </a:p>
      </dgm:t>
    </dgm:pt>
    <dgm:pt modelId="{5FCED460-67BB-468F-BCD2-C0E900F4C43C}" type="parTrans" cxnId="{2FF31061-589A-4262-8C2D-FCBC71EB5997}">
      <dgm:prSet/>
      <dgm:spPr/>
      <dgm:t>
        <a:bodyPr/>
        <a:lstStyle/>
        <a:p>
          <a:endParaRPr lang="pl-PL"/>
        </a:p>
      </dgm:t>
    </dgm:pt>
    <dgm:pt modelId="{B4393514-C0BC-4B9E-9E17-7DFCAE78405B}" type="sibTrans" cxnId="{2FF31061-589A-4262-8C2D-FCBC71EB5997}">
      <dgm:prSet/>
      <dgm:spPr/>
      <dgm:t>
        <a:bodyPr/>
        <a:lstStyle/>
        <a:p>
          <a:endParaRPr lang="pl-PL"/>
        </a:p>
      </dgm:t>
    </dgm:pt>
    <dgm:pt modelId="{28E9966A-4BEA-465D-9BE0-6A7F5DCD1D1D}" type="pres">
      <dgm:prSet presAssocID="{D27547D9-08C6-4B99-A262-01D978D9D002}" presName="Name0" presStyleCnt="0">
        <dgm:presLayoutVars>
          <dgm:dir/>
          <dgm:animLvl val="lvl"/>
          <dgm:resizeHandles val="exact"/>
        </dgm:presLayoutVars>
      </dgm:prSet>
      <dgm:spPr/>
    </dgm:pt>
    <dgm:pt modelId="{308DC4E5-5788-48BF-A4C5-7BBB628E6E69}" type="pres">
      <dgm:prSet presAssocID="{90A3439E-229B-47C3-9AB6-B1358E40C97D}" presName="vertFlow" presStyleCnt="0"/>
      <dgm:spPr/>
    </dgm:pt>
    <dgm:pt modelId="{0C553AB1-DE7D-408C-BA8B-A089D8532799}" type="pres">
      <dgm:prSet presAssocID="{90A3439E-229B-47C3-9AB6-B1358E40C97D}" presName="header" presStyleLbl="node1" presStyleIdx="0" presStyleCnt="3"/>
      <dgm:spPr/>
    </dgm:pt>
    <dgm:pt modelId="{0EDDD3C7-41C7-4B35-A7E5-47FBD883EB6F}" type="pres">
      <dgm:prSet presAssocID="{A151C994-19A1-4387-A4AA-9C58398ECF08}" presName="parTrans" presStyleLbl="sibTrans2D1" presStyleIdx="0" presStyleCnt="6"/>
      <dgm:spPr/>
    </dgm:pt>
    <dgm:pt modelId="{1C2596ED-7D39-4D5B-866F-73D68867B0F2}" type="pres">
      <dgm:prSet presAssocID="{F62DFCD9-5C6C-4575-8388-FDAE0E0B3CF4}" presName="child" presStyleLbl="alignAccFollowNode1" presStyleIdx="0" presStyleCnt="6">
        <dgm:presLayoutVars>
          <dgm:chMax val="0"/>
          <dgm:bulletEnabled val="1"/>
        </dgm:presLayoutVars>
      </dgm:prSet>
      <dgm:spPr/>
    </dgm:pt>
    <dgm:pt modelId="{6B2B0900-1128-42BD-B7FD-EBFD736EED7E}" type="pres">
      <dgm:prSet presAssocID="{3F9325FF-F8DB-4A2E-B3E5-60CBC2751258}" presName="sibTrans" presStyleLbl="sibTrans2D1" presStyleIdx="1" presStyleCnt="6"/>
      <dgm:spPr/>
    </dgm:pt>
    <dgm:pt modelId="{4153CC3F-AE8A-44DC-B8EC-8084951BBFA6}" type="pres">
      <dgm:prSet presAssocID="{3DE96BF4-CDA7-4A61-A67F-7E60845D3162}" presName="child" presStyleLbl="alignAccFollowNode1" presStyleIdx="1" presStyleCnt="6">
        <dgm:presLayoutVars>
          <dgm:chMax val="0"/>
          <dgm:bulletEnabled val="1"/>
        </dgm:presLayoutVars>
      </dgm:prSet>
      <dgm:spPr/>
    </dgm:pt>
    <dgm:pt modelId="{5EBA5BAD-0FD6-4021-AC2B-8F0890C72E72}" type="pres">
      <dgm:prSet presAssocID="{90A3439E-229B-47C3-9AB6-B1358E40C97D}" presName="hSp" presStyleCnt="0"/>
      <dgm:spPr/>
    </dgm:pt>
    <dgm:pt modelId="{9C21D846-8488-4FF0-8FFC-6BBFBA4264AC}" type="pres">
      <dgm:prSet presAssocID="{37D570E2-79D3-42D8-A7C1-40A64BD8A02D}" presName="vertFlow" presStyleCnt="0"/>
      <dgm:spPr/>
    </dgm:pt>
    <dgm:pt modelId="{904755C7-6107-4766-84D7-B488EDF0B789}" type="pres">
      <dgm:prSet presAssocID="{37D570E2-79D3-42D8-A7C1-40A64BD8A02D}" presName="header" presStyleLbl="node1" presStyleIdx="1" presStyleCnt="3"/>
      <dgm:spPr/>
    </dgm:pt>
    <dgm:pt modelId="{394D18C0-5F00-4E86-8F51-162BF29EF7B1}" type="pres">
      <dgm:prSet presAssocID="{B73A82D0-C572-4230-8615-8C501CD0840C}" presName="parTrans" presStyleLbl="sibTrans2D1" presStyleIdx="2" presStyleCnt="6"/>
      <dgm:spPr/>
    </dgm:pt>
    <dgm:pt modelId="{8B737422-9E3A-42AD-833F-A706B5EE4F78}" type="pres">
      <dgm:prSet presAssocID="{C4A22200-3CA9-4128-873B-2AAF43066BB4}" presName="child" presStyleLbl="alignAccFollowNode1" presStyleIdx="2" presStyleCnt="6">
        <dgm:presLayoutVars>
          <dgm:chMax val="0"/>
          <dgm:bulletEnabled val="1"/>
        </dgm:presLayoutVars>
      </dgm:prSet>
      <dgm:spPr/>
    </dgm:pt>
    <dgm:pt modelId="{AF38B679-DF19-4A12-9027-22B1C9D85DDE}" type="pres">
      <dgm:prSet presAssocID="{763133AB-5973-4210-BBBD-6A91A39A217A}" presName="sibTrans" presStyleLbl="sibTrans2D1" presStyleIdx="3" presStyleCnt="6"/>
      <dgm:spPr/>
    </dgm:pt>
    <dgm:pt modelId="{4E168592-FA91-49B4-9B7A-7AA560D7BC66}" type="pres">
      <dgm:prSet presAssocID="{86631C7F-EE0B-47F8-BDB7-6C738408AEC1}" presName="child" presStyleLbl="alignAccFollowNode1" presStyleIdx="3" presStyleCnt="6">
        <dgm:presLayoutVars>
          <dgm:chMax val="0"/>
          <dgm:bulletEnabled val="1"/>
        </dgm:presLayoutVars>
      </dgm:prSet>
      <dgm:spPr/>
    </dgm:pt>
    <dgm:pt modelId="{ED744879-562E-4E5B-99F4-DA62F0CFFCF2}" type="pres">
      <dgm:prSet presAssocID="{37D570E2-79D3-42D8-A7C1-40A64BD8A02D}" presName="hSp" presStyleCnt="0"/>
      <dgm:spPr/>
    </dgm:pt>
    <dgm:pt modelId="{594372F7-FA9E-4CFC-8575-80C03C21BD77}" type="pres">
      <dgm:prSet presAssocID="{1AEB3092-6AC6-412B-B7A3-5E882EC4194A}" presName="vertFlow" presStyleCnt="0"/>
      <dgm:spPr/>
    </dgm:pt>
    <dgm:pt modelId="{E84BF9CD-86C0-4DD1-81F3-2D87D2B4BA14}" type="pres">
      <dgm:prSet presAssocID="{1AEB3092-6AC6-412B-B7A3-5E882EC4194A}" presName="header" presStyleLbl="node1" presStyleIdx="2" presStyleCnt="3"/>
      <dgm:spPr/>
    </dgm:pt>
    <dgm:pt modelId="{3BD61216-CBDA-478F-AA3E-CBCF01220D83}" type="pres">
      <dgm:prSet presAssocID="{FAF4E70A-288B-45F6-80A6-51AADBBCC868}" presName="parTrans" presStyleLbl="sibTrans2D1" presStyleIdx="4" presStyleCnt="6"/>
      <dgm:spPr/>
    </dgm:pt>
    <dgm:pt modelId="{0AAEDF79-C988-440B-8FEC-A8B0FB5BAD6C}" type="pres">
      <dgm:prSet presAssocID="{97DDB805-C2C6-4B78-B016-B877E15AB807}" presName="child" presStyleLbl="alignAccFollowNode1" presStyleIdx="4" presStyleCnt="6">
        <dgm:presLayoutVars>
          <dgm:chMax val="0"/>
          <dgm:bulletEnabled val="1"/>
        </dgm:presLayoutVars>
      </dgm:prSet>
      <dgm:spPr/>
    </dgm:pt>
    <dgm:pt modelId="{C8A7240B-F067-4734-8395-C3DD60008087}" type="pres">
      <dgm:prSet presAssocID="{CEAE2F83-9B6C-4CEF-9ADB-EC994ED395B2}" presName="sibTrans" presStyleLbl="sibTrans2D1" presStyleIdx="5" presStyleCnt="6"/>
      <dgm:spPr/>
    </dgm:pt>
    <dgm:pt modelId="{23B6760C-1081-4973-ADB5-35804047F9D1}" type="pres">
      <dgm:prSet presAssocID="{9E5A7B29-BAA1-4469-B93B-6105577540A5}" presName="child" presStyleLbl="alignAccFollowNode1" presStyleIdx="5" presStyleCnt="6">
        <dgm:presLayoutVars>
          <dgm:chMax val="0"/>
          <dgm:bulletEnabled val="1"/>
        </dgm:presLayoutVars>
      </dgm:prSet>
      <dgm:spPr/>
    </dgm:pt>
  </dgm:ptLst>
  <dgm:cxnLst>
    <dgm:cxn modelId="{F43F0611-FF16-4DAD-B323-35FE7BA5CABD}" type="presOf" srcId="{D27547D9-08C6-4B99-A262-01D978D9D002}" destId="{28E9966A-4BEA-465D-9BE0-6A7F5DCD1D1D}" srcOrd="0" destOrd="0" presId="urn:microsoft.com/office/officeart/2005/8/layout/lProcess1"/>
    <dgm:cxn modelId="{14066A13-ABE0-46F8-9B9D-A3E7A3997F9F}" srcId="{90A3439E-229B-47C3-9AB6-B1358E40C97D}" destId="{3DE96BF4-CDA7-4A61-A67F-7E60845D3162}" srcOrd="1" destOrd="0" parTransId="{D652B87C-E812-4485-8D89-71952C2D7064}" sibTransId="{FC053BE8-1F56-4AE2-9641-3CBE1F724B9F}"/>
    <dgm:cxn modelId="{F21B501D-D952-4F47-87F2-B913B6A2CD86}" type="presOf" srcId="{B73A82D0-C572-4230-8615-8C501CD0840C}" destId="{394D18C0-5F00-4E86-8F51-162BF29EF7B1}" srcOrd="0" destOrd="0" presId="urn:microsoft.com/office/officeart/2005/8/layout/lProcess1"/>
    <dgm:cxn modelId="{F8748525-1D4A-4E38-A93A-81F810BC5FBE}" type="presOf" srcId="{97DDB805-C2C6-4B78-B016-B877E15AB807}" destId="{0AAEDF79-C988-440B-8FEC-A8B0FB5BAD6C}" srcOrd="0" destOrd="0" presId="urn:microsoft.com/office/officeart/2005/8/layout/lProcess1"/>
    <dgm:cxn modelId="{882B2C2C-1E8F-4D7B-8DDC-28456AC5E24F}" type="presOf" srcId="{3DE96BF4-CDA7-4A61-A67F-7E60845D3162}" destId="{4153CC3F-AE8A-44DC-B8EC-8084951BBFA6}" srcOrd="0" destOrd="0" presId="urn:microsoft.com/office/officeart/2005/8/layout/lProcess1"/>
    <dgm:cxn modelId="{9996D42D-D6C4-4BB7-96F3-CC9C25E4E987}" type="presOf" srcId="{37D570E2-79D3-42D8-A7C1-40A64BD8A02D}" destId="{904755C7-6107-4766-84D7-B488EDF0B789}" srcOrd="0" destOrd="0" presId="urn:microsoft.com/office/officeart/2005/8/layout/lProcess1"/>
    <dgm:cxn modelId="{7440042F-8A1A-472F-AF76-1C21E29CAA25}" type="presOf" srcId="{CEAE2F83-9B6C-4CEF-9ADB-EC994ED395B2}" destId="{C8A7240B-F067-4734-8395-C3DD60008087}" srcOrd="0" destOrd="0" presId="urn:microsoft.com/office/officeart/2005/8/layout/lProcess1"/>
    <dgm:cxn modelId="{C03A3B33-A812-4412-B3FF-1983EAA81E6D}" type="presOf" srcId="{3F9325FF-F8DB-4A2E-B3E5-60CBC2751258}" destId="{6B2B0900-1128-42BD-B7FD-EBFD736EED7E}" srcOrd="0" destOrd="0" presId="urn:microsoft.com/office/officeart/2005/8/layout/lProcess1"/>
    <dgm:cxn modelId="{63C2B95C-E126-4C15-9586-9F9647025ECA}" srcId="{D27547D9-08C6-4B99-A262-01D978D9D002}" destId="{37D570E2-79D3-42D8-A7C1-40A64BD8A02D}" srcOrd="1" destOrd="0" parTransId="{8338EA7A-F8E4-4D76-B321-F72487FBF979}" sibTransId="{49A68788-A3F9-46D1-B838-4FFEB4CBF42D}"/>
    <dgm:cxn modelId="{2FF31061-589A-4262-8C2D-FCBC71EB5997}" srcId="{D27547D9-08C6-4B99-A262-01D978D9D002}" destId="{90A3439E-229B-47C3-9AB6-B1358E40C97D}" srcOrd="0" destOrd="0" parTransId="{5FCED460-67BB-468F-BCD2-C0E900F4C43C}" sibTransId="{B4393514-C0BC-4B9E-9E17-7DFCAE78405B}"/>
    <dgm:cxn modelId="{AAE23942-D1F9-4CB7-8E17-532ADC15426A}" srcId="{90A3439E-229B-47C3-9AB6-B1358E40C97D}" destId="{F62DFCD9-5C6C-4575-8388-FDAE0E0B3CF4}" srcOrd="0" destOrd="0" parTransId="{A151C994-19A1-4387-A4AA-9C58398ECF08}" sibTransId="{3F9325FF-F8DB-4A2E-B3E5-60CBC2751258}"/>
    <dgm:cxn modelId="{3C4A8964-EE21-4B41-AAE6-BBF7D339CBE8}" type="presOf" srcId="{90A3439E-229B-47C3-9AB6-B1358E40C97D}" destId="{0C553AB1-DE7D-408C-BA8B-A089D8532799}" srcOrd="0" destOrd="0" presId="urn:microsoft.com/office/officeart/2005/8/layout/lProcess1"/>
    <dgm:cxn modelId="{F9213859-3C26-4E25-9AFE-F1E65EC80C4C}" srcId="{1AEB3092-6AC6-412B-B7A3-5E882EC4194A}" destId="{97DDB805-C2C6-4B78-B016-B877E15AB807}" srcOrd="0" destOrd="0" parTransId="{FAF4E70A-288B-45F6-80A6-51AADBBCC868}" sibTransId="{CEAE2F83-9B6C-4CEF-9ADB-EC994ED395B2}"/>
    <dgm:cxn modelId="{4EE7CA7E-CDB4-4E93-AC06-1352EA292C8A}" type="presOf" srcId="{763133AB-5973-4210-BBBD-6A91A39A217A}" destId="{AF38B679-DF19-4A12-9027-22B1C9D85DDE}" srcOrd="0" destOrd="0" presId="urn:microsoft.com/office/officeart/2005/8/layout/lProcess1"/>
    <dgm:cxn modelId="{188CD881-EBF9-4586-B56A-396A8F34D80D}" srcId="{D27547D9-08C6-4B99-A262-01D978D9D002}" destId="{1AEB3092-6AC6-412B-B7A3-5E882EC4194A}" srcOrd="2" destOrd="0" parTransId="{D43B293D-F344-4C6D-9E46-852D24B863B5}" sibTransId="{AD7408B0-8B17-46B3-9C5C-3EE87FA6017F}"/>
    <dgm:cxn modelId="{D56DF288-A186-4293-AB16-F170CE6A7B49}" type="presOf" srcId="{C4A22200-3CA9-4128-873B-2AAF43066BB4}" destId="{8B737422-9E3A-42AD-833F-A706B5EE4F78}" srcOrd="0" destOrd="0" presId="urn:microsoft.com/office/officeart/2005/8/layout/lProcess1"/>
    <dgm:cxn modelId="{4E41D78F-BC15-4C61-B350-0B162793D875}" type="presOf" srcId="{A151C994-19A1-4387-A4AA-9C58398ECF08}" destId="{0EDDD3C7-41C7-4B35-A7E5-47FBD883EB6F}" srcOrd="0" destOrd="0" presId="urn:microsoft.com/office/officeart/2005/8/layout/lProcess1"/>
    <dgm:cxn modelId="{EE440D91-683A-4A60-9617-8179F96DFE55}" type="presOf" srcId="{FAF4E70A-288B-45F6-80A6-51AADBBCC868}" destId="{3BD61216-CBDA-478F-AA3E-CBCF01220D83}" srcOrd="0" destOrd="0" presId="urn:microsoft.com/office/officeart/2005/8/layout/lProcess1"/>
    <dgm:cxn modelId="{80CC299B-407B-4778-ADAC-28D0295AAE73}" type="presOf" srcId="{F62DFCD9-5C6C-4575-8388-FDAE0E0B3CF4}" destId="{1C2596ED-7D39-4D5B-866F-73D68867B0F2}" srcOrd="0" destOrd="0" presId="urn:microsoft.com/office/officeart/2005/8/layout/lProcess1"/>
    <dgm:cxn modelId="{CD82E2AD-7FF4-43C7-B994-861439F426C4}" type="presOf" srcId="{9E5A7B29-BAA1-4469-B93B-6105577540A5}" destId="{23B6760C-1081-4973-ADB5-35804047F9D1}" srcOrd="0" destOrd="0" presId="urn:microsoft.com/office/officeart/2005/8/layout/lProcess1"/>
    <dgm:cxn modelId="{6146B1B7-0502-4E2B-8417-7489BCC052AD}" srcId="{37D570E2-79D3-42D8-A7C1-40A64BD8A02D}" destId="{C4A22200-3CA9-4128-873B-2AAF43066BB4}" srcOrd="0" destOrd="0" parTransId="{B73A82D0-C572-4230-8615-8C501CD0840C}" sibTransId="{763133AB-5973-4210-BBBD-6A91A39A217A}"/>
    <dgm:cxn modelId="{90A743BF-F8C6-43F8-8C7A-5516395890E2}" type="presOf" srcId="{1AEB3092-6AC6-412B-B7A3-5E882EC4194A}" destId="{E84BF9CD-86C0-4DD1-81F3-2D87D2B4BA14}" srcOrd="0" destOrd="0" presId="urn:microsoft.com/office/officeart/2005/8/layout/lProcess1"/>
    <dgm:cxn modelId="{614409C7-65FA-4A76-9932-37EB723EE810}" srcId="{1AEB3092-6AC6-412B-B7A3-5E882EC4194A}" destId="{9E5A7B29-BAA1-4469-B93B-6105577540A5}" srcOrd="1" destOrd="0" parTransId="{D6999DC8-C0B9-42AA-8812-41E57E3EAF90}" sibTransId="{62F90DD4-98F7-4013-A840-86E64114A29D}"/>
    <dgm:cxn modelId="{9FD4AAD0-16D1-45B3-A0D9-2AE4C0AE467A}" srcId="{37D570E2-79D3-42D8-A7C1-40A64BD8A02D}" destId="{86631C7F-EE0B-47F8-BDB7-6C738408AEC1}" srcOrd="1" destOrd="0" parTransId="{9296AA3A-404D-4E32-ADDA-57D7CDA0409F}" sibTransId="{7EE65DCF-8373-4C5D-91FC-BEA71E7F91EA}"/>
    <dgm:cxn modelId="{46A3DAE4-6DC8-43FA-AB23-F5551ADCDB95}" type="presOf" srcId="{86631C7F-EE0B-47F8-BDB7-6C738408AEC1}" destId="{4E168592-FA91-49B4-9B7A-7AA560D7BC66}" srcOrd="0" destOrd="0" presId="urn:microsoft.com/office/officeart/2005/8/layout/lProcess1"/>
    <dgm:cxn modelId="{63C4521F-10B3-41F7-97F5-B3CE4163ACB5}" type="presParOf" srcId="{28E9966A-4BEA-465D-9BE0-6A7F5DCD1D1D}" destId="{308DC4E5-5788-48BF-A4C5-7BBB628E6E69}" srcOrd="0" destOrd="0" presId="urn:microsoft.com/office/officeart/2005/8/layout/lProcess1"/>
    <dgm:cxn modelId="{F9135136-E239-433F-BB60-BDA0CB3123D9}" type="presParOf" srcId="{308DC4E5-5788-48BF-A4C5-7BBB628E6E69}" destId="{0C553AB1-DE7D-408C-BA8B-A089D8532799}" srcOrd="0" destOrd="0" presId="urn:microsoft.com/office/officeart/2005/8/layout/lProcess1"/>
    <dgm:cxn modelId="{600E56B9-F23D-4761-997D-9C4AEB245D9E}" type="presParOf" srcId="{308DC4E5-5788-48BF-A4C5-7BBB628E6E69}" destId="{0EDDD3C7-41C7-4B35-A7E5-47FBD883EB6F}" srcOrd="1" destOrd="0" presId="urn:microsoft.com/office/officeart/2005/8/layout/lProcess1"/>
    <dgm:cxn modelId="{D82EA67D-3C49-4923-8AE7-A51DBA03C0D9}" type="presParOf" srcId="{308DC4E5-5788-48BF-A4C5-7BBB628E6E69}" destId="{1C2596ED-7D39-4D5B-866F-73D68867B0F2}" srcOrd="2" destOrd="0" presId="urn:microsoft.com/office/officeart/2005/8/layout/lProcess1"/>
    <dgm:cxn modelId="{65B9293C-07AD-4356-896D-F8ED2C9A3DE2}" type="presParOf" srcId="{308DC4E5-5788-48BF-A4C5-7BBB628E6E69}" destId="{6B2B0900-1128-42BD-B7FD-EBFD736EED7E}" srcOrd="3" destOrd="0" presId="urn:microsoft.com/office/officeart/2005/8/layout/lProcess1"/>
    <dgm:cxn modelId="{81069F37-643F-4E9C-8A74-B5531C8AFDE4}" type="presParOf" srcId="{308DC4E5-5788-48BF-A4C5-7BBB628E6E69}" destId="{4153CC3F-AE8A-44DC-B8EC-8084951BBFA6}" srcOrd="4" destOrd="0" presId="urn:microsoft.com/office/officeart/2005/8/layout/lProcess1"/>
    <dgm:cxn modelId="{50572033-AECC-4701-985E-F01972821D71}" type="presParOf" srcId="{28E9966A-4BEA-465D-9BE0-6A7F5DCD1D1D}" destId="{5EBA5BAD-0FD6-4021-AC2B-8F0890C72E72}" srcOrd="1" destOrd="0" presId="urn:microsoft.com/office/officeart/2005/8/layout/lProcess1"/>
    <dgm:cxn modelId="{2EC0D48D-2DB7-4E29-AF15-D73A59DCF175}" type="presParOf" srcId="{28E9966A-4BEA-465D-9BE0-6A7F5DCD1D1D}" destId="{9C21D846-8488-4FF0-8FFC-6BBFBA4264AC}" srcOrd="2" destOrd="0" presId="urn:microsoft.com/office/officeart/2005/8/layout/lProcess1"/>
    <dgm:cxn modelId="{DB2C02D3-B5B9-4100-A1C8-253737B9A41D}" type="presParOf" srcId="{9C21D846-8488-4FF0-8FFC-6BBFBA4264AC}" destId="{904755C7-6107-4766-84D7-B488EDF0B789}" srcOrd="0" destOrd="0" presId="urn:microsoft.com/office/officeart/2005/8/layout/lProcess1"/>
    <dgm:cxn modelId="{05A1265B-5849-46E6-97CA-CAE651EBF8C3}" type="presParOf" srcId="{9C21D846-8488-4FF0-8FFC-6BBFBA4264AC}" destId="{394D18C0-5F00-4E86-8F51-162BF29EF7B1}" srcOrd="1" destOrd="0" presId="urn:microsoft.com/office/officeart/2005/8/layout/lProcess1"/>
    <dgm:cxn modelId="{1B8DE080-055B-4372-AB56-C11EC00DB497}" type="presParOf" srcId="{9C21D846-8488-4FF0-8FFC-6BBFBA4264AC}" destId="{8B737422-9E3A-42AD-833F-A706B5EE4F78}" srcOrd="2" destOrd="0" presId="urn:microsoft.com/office/officeart/2005/8/layout/lProcess1"/>
    <dgm:cxn modelId="{9B1A563F-2ED5-4A84-A89D-B44ED0D8B389}" type="presParOf" srcId="{9C21D846-8488-4FF0-8FFC-6BBFBA4264AC}" destId="{AF38B679-DF19-4A12-9027-22B1C9D85DDE}" srcOrd="3" destOrd="0" presId="urn:microsoft.com/office/officeart/2005/8/layout/lProcess1"/>
    <dgm:cxn modelId="{FFCFAA52-7AF6-498D-94B1-8F9C9FBD5789}" type="presParOf" srcId="{9C21D846-8488-4FF0-8FFC-6BBFBA4264AC}" destId="{4E168592-FA91-49B4-9B7A-7AA560D7BC66}" srcOrd="4" destOrd="0" presId="urn:microsoft.com/office/officeart/2005/8/layout/lProcess1"/>
    <dgm:cxn modelId="{A00FB639-29DB-40CC-9DAE-0874867D5A53}" type="presParOf" srcId="{28E9966A-4BEA-465D-9BE0-6A7F5DCD1D1D}" destId="{ED744879-562E-4E5B-99F4-DA62F0CFFCF2}" srcOrd="3" destOrd="0" presId="urn:microsoft.com/office/officeart/2005/8/layout/lProcess1"/>
    <dgm:cxn modelId="{67B2321C-02D4-4FB0-BA97-666D67DC1B0C}" type="presParOf" srcId="{28E9966A-4BEA-465D-9BE0-6A7F5DCD1D1D}" destId="{594372F7-FA9E-4CFC-8575-80C03C21BD77}" srcOrd="4" destOrd="0" presId="urn:microsoft.com/office/officeart/2005/8/layout/lProcess1"/>
    <dgm:cxn modelId="{1B59FD86-0E70-462E-90F1-D3A36952193E}" type="presParOf" srcId="{594372F7-FA9E-4CFC-8575-80C03C21BD77}" destId="{E84BF9CD-86C0-4DD1-81F3-2D87D2B4BA14}" srcOrd="0" destOrd="0" presId="urn:microsoft.com/office/officeart/2005/8/layout/lProcess1"/>
    <dgm:cxn modelId="{DD825C6E-CB2C-4BD3-B00F-330F5968BA15}" type="presParOf" srcId="{594372F7-FA9E-4CFC-8575-80C03C21BD77}" destId="{3BD61216-CBDA-478F-AA3E-CBCF01220D83}" srcOrd="1" destOrd="0" presId="urn:microsoft.com/office/officeart/2005/8/layout/lProcess1"/>
    <dgm:cxn modelId="{B86856B3-78CD-465B-99E4-A1D09471DA97}" type="presParOf" srcId="{594372F7-FA9E-4CFC-8575-80C03C21BD77}" destId="{0AAEDF79-C988-440B-8FEC-A8B0FB5BAD6C}" srcOrd="2" destOrd="0" presId="urn:microsoft.com/office/officeart/2005/8/layout/lProcess1"/>
    <dgm:cxn modelId="{67C9037C-06FC-48A3-A081-547ED96B7567}" type="presParOf" srcId="{594372F7-FA9E-4CFC-8575-80C03C21BD77}" destId="{C8A7240B-F067-4734-8395-C3DD60008087}" srcOrd="3" destOrd="0" presId="urn:microsoft.com/office/officeart/2005/8/layout/lProcess1"/>
    <dgm:cxn modelId="{EC924361-8C5C-432A-87B3-894D71B9066C}" type="presParOf" srcId="{594372F7-FA9E-4CFC-8575-80C03C21BD77}" destId="{23B6760C-1081-4973-ADB5-35804047F9D1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9251A5-4F07-41A6-BA0C-C65733274955}" type="doc">
      <dgm:prSet loTypeId="urn:microsoft.com/office/officeart/2005/8/layout/cycle3" loCatId="cycle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pl-PL"/>
        </a:p>
      </dgm:t>
    </dgm:pt>
    <dgm:pt modelId="{39131AC5-18D9-4C83-9D9A-BFB63106549B}">
      <dgm:prSet phldrT="[Tekst]" custT="1"/>
      <dgm:spPr/>
      <dgm:t>
        <a:bodyPr/>
        <a:lstStyle/>
        <a:p>
          <a:pPr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 krótkim narażeniu działają drażniąco na spojówki oraz śluzówki nosa i gardła</a:t>
          </a:r>
        </a:p>
      </dgm:t>
    </dgm:pt>
    <dgm:pt modelId="{F6F2C8DC-5A24-4BF4-B9CB-1807D7FC243E}" type="parTrans" cxnId="{BBF43C32-71BD-45F1-A147-5EA85AC3992E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6E5A83-1542-46DD-B37F-7289AAB1A9E8}" type="sibTrans" cxnId="{BBF43C32-71BD-45F1-A147-5EA85AC3992E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60FBFA-4E88-4CD2-91E0-90D56A59D237}">
      <dgm:prSet custT="1"/>
      <dgm:spPr/>
      <dgm:t>
        <a:bodyPr/>
        <a:lstStyle/>
        <a:p>
          <a:pPr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podrażniają układ oddechowy, wywołują duszności, kłucie w klatce piersiowej, skrócenie oddechu i zwiększenie podatności na infekcje dróg oddechowych</a:t>
          </a:r>
        </a:p>
      </dgm:t>
    </dgm:pt>
    <dgm:pt modelId="{8BBEF2CB-E179-4B03-88B4-87D97341D462}" type="parTrans" cxnId="{C41AA36E-18E2-4330-9E68-1AC215418942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7879BB-E894-4BD0-9085-BC32E98AC4D1}" type="sibTrans" cxnId="{C41AA36E-18E2-4330-9E68-1AC215418942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B5E5BD-22A8-42E0-B56D-A3ADF906F13C}">
      <dgm:prSet custT="1"/>
      <dgm:spPr/>
      <dgm:t>
        <a:bodyPr/>
        <a:lstStyle/>
        <a:p>
          <a:pPr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skutki długotrwałej ekspozycji na nadmierne stężenie to astma oskrzelowa, przewlekła obturacyjna choroba płuc, choroby układu sercowo-naczyniowego, nowotwory, </a:t>
          </a:r>
          <a:b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 szczególności płuc i piersi</a:t>
          </a:r>
        </a:p>
      </dgm:t>
    </dgm:pt>
    <dgm:pt modelId="{FA6D2449-BF0E-49A6-B76E-C15EBCECE97A}" type="parTrans" cxnId="{B7BCD95D-E881-4D2E-A58D-BEA3C38A8E00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2258F5-8032-436C-8C8F-8E6C2F8EB246}" type="sibTrans" cxnId="{B7BCD95D-E881-4D2E-A58D-BEA3C38A8E00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09CD92-52B1-40A7-9A6A-9F1194CA4333}">
      <dgm:prSet custT="1"/>
      <dgm:spPr/>
      <dgm:t>
        <a:bodyPr/>
        <a:lstStyle/>
        <a:p>
          <a:pPr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 Polsce liczba zgonów przypisywanych długotrwałej ekspozycji wynosi </a:t>
          </a:r>
          <a:b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ok. 1,6 tys. rocznie</a:t>
          </a:r>
        </a:p>
      </dgm:t>
    </dgm:pt>
    <dgm:pt modelId="{444A432B-30B9-4552-867F-1EF807F79E9A}" type="parTrans" cxnId="{BE891650-1B96-4E34-80D6-AB1E88D6A514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B21DDA-6731-4AE0-A313-97EB0DD39664}" type="sibTrans" cxnId="{BE891650-1B96-4E34-80D6-AB1E88D6A514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0F2C67-A153-4C7E-82A4-70CA779586C7}">
      <dgm:prSet custT="1"/>
      <dgm:spPr/>
      <dgm:t>
        <a:bodyPr/>
        <a:lstStyle/>
        <a:p>
          <a:pPr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są prekursorami powstających w glebie związków rakotwórczych i mutagennych, które mogą przenikać do żywności</a:t>
          </a:r>
        </a:p>
      </dgm:t>
    </dgm:pt>
    <dgm:pt modelId="{DF084C0F-4171-4354-A5FC-0CA2C0BCC30A}" type="parTrans" cxnId="{F663E508-A556-4C36-9482-C240DBF84480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D22BF5-B489-4295-ADBB-A0893956E743}" type="sibTrans" cxnId="{F663E508-A556-4C36-9482-C240DBF84480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A57003-13AA-4C69-822D-460FF7AB5BDA}">
      <dgm:prSet custT="1"/>
      <dgm:spPr/>
      <dgm:t>
        <a:bodyPr/>
        <a:lstStyle/>
        <a:p>
          <a:pPr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biorą udział w tworzeniu kwaśnych deszczy i ich niszczącym działaniu</a:t>
          </a:r>
        </a:p>
      </dgm:t>
    </dgm:pt>
    <dgm:pt modelId="{7F66923E-719D-47BD-9148-91D7B826DC6C}" type="parTrans" cxnId="{AD3DE60F-05C4-4D62-BA85-851110CFD4BF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91825B-698B-4E6F-AD8F-E618A76BA3A8}" type="sibTrans" cxnId="{AD3DE60F-05C4-4D62-BA85-851110CFD4BF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DCEB28-60C3-4388-837C-DEF341592957}" type="pres">
      <dgm:prSet presAssocID="{839251A5-4F07-41A6-BA0C-C65733274955}" presName="Name0" presStyleCnt="0">
        <dgm:presLayoutVars>
          <dgm:dir/>
          <dgm:resizeHandles val="exact"/>
        </dgm:presLayoutVars>
      </dgm:prSet>
      <dgm:spPr/>
    </dgm:pt>
    <dgm:pt modelId="{18432F12-8F37-4E5F-A476-AB19D1695A0C}" type="pres">
      <dgm:prSet presAssocID="{839251A5-4F07-41A6-BA0C-C65733274955}" presName="cycle" presStyleCnt="0"/>
      <dgm:spPr/>
    </dgm:pt>
    <dgm:pt modelId="{7857799B-6E24-4485-8B18-704505F7A276}" type="pres">
      <dgm:prSet presAssocID="{39131AC5-18D9-4C83-9D9A-BFB63106549B}" presName="nodeFirstNode" presStyleLbl="node1" presStyleIdx="0" presStyleCnt="6" custScaleX="140894" custScaleY="113395">
        <dgm:presLayoutVars>
          <dgm:bulletEnabled val="1"/>
        </dgm:presLayoutVars>
      </dgm:prSet>
      <dgm:spPr/>
    </dgm:pt>
    <dgm:pt modelId="{EC29E66B-ED98-462D-854E-3FB7A1B326D8}" type="pres">
      <dgm:prSet presAssocID="{CD6E5A83-1542-46DD-B37F-7289AAB1A9E8}" presName="sibTransFirstNode" presStyleLbl="bgShp" presStyleIdx="0" presStyleCnt="1"/>
      <dgm:spPr/>
    </dgm:pt>
    <dgm:pt modelId="{E1B7BA35-7AB1-403D-84AF-98812F324068}" type="pres">
      <dgm:prSet presAssocID="{C260FBFA-4E88-4CD2-91E0-90D56A59D237}" presName="nodeFollowingNodes" presStyleLbl="node1" presStyleIdx="1" presStyleCnt="6" custScaleX="151152" custScaleY="113395" custRadScaleRad="162929" custRadScaleInc="28662">
        <dgm:presLayoutVars>
          <dgm:bulletEnabled val="1"/>
        </dgm:presLayoutVars>
      </dgm:prSet>
      <dgm:spPr/>
    </dgm:pt>
    <dgm:pt modelId="{DE99926A-384B-4FAD-8CDE-F6C0E37D3AE6}" type="pres">
      <dgm:prSet presAssocID="{8DB5E5BD-22A8-42E0-B56D-A3ADF906F13C}" presName="nodeFollowingNodes" presStyleLbl="node1" presStyleIdx="2" presStyleCnt="6" custScaleX="151152" custScaleY="137844" custRadScaleRad="159211" custRadScaleInc="-26574">
        <dgm:presLayoutVars>
          <dgm:bulletEnabled val="1"/>
        </dgm:presLayoutVars>
      </dgm:prSet>
      <dgm:spPr/>
    </dgm:pt>
    <dgm:pt modelId="{62333EB9-236B-4EFB-9DF5-1E6BFA142C98}" type="pres">
      <dgm:prSet presAssocID="{1209CD92-52B1-40A7-9A6A-9F1194CA4333}" presName="nodeFollowingNodes" presStyleLbl="node1" presStyleIdx="3" presStyleCnt="6" custScaleX="140894" custScaleY="113395">
        <dgm:presLayoutVars>
          <dgm:bulletEnabled val="1"/>
        </dgm:presLayoutVars>
      </dgm:prSet>
      <dgm:spPr/>
    </dgm:pt>
    <dgm:pt modelId="{872324EF-C595-4D77-81D5-6247CF7BC894}" type="pres">
      <dgm:prSet presAssocID="{7A0F2C67-A153-4C7E-82A4-70CA779586C7}" presName="nodeFollowingNodes" presStyleLbl="node1" presStyleIdx="4" presStyleCnt="6" custScaleX="151152" custScaleY="113395" custRadScaleRad="162562" custRadScaleInc="33591">
        <dgm:presLayoutVars>
          <dgm:bulletEnabled val="1"/>
        </dgm:presLayoutVars>
      </dgm:prSet>
      <dgm:spPr/>
    </dgm:pt>
    <dgm:pt modelId="{EE6F87C9-1FBD-4FF2-AD0C-8A37A42FEEBB}" type="pres">
      <dgm:prSet presAssocID="{1AA57003-13AA-4C69-822D-460FF7AB5BDA}" presName="nodeFollowingNodes" presStyleLbl="node1" presStyleIdx="5" presStyleCnt="6" custScaleX="151152" custScaleY="113395" custRadScaleRad="164600" custRadScaleInc="-28906">
        <dgm:presLayoutVars>
          <dgm:bulletEnabled val="1"/>
        </dgm:presLayoutVars>
      </dgm:prSet>
      <dgm:spPr/>
    </dgm:pt>
  </dgm:ptLst>
  <dgm:cxnLst>
    <dgm:cxn modelId="{F663E508-A556-4C36-9482-C240DBF84480}" srcId="{839251A5-4F07-41A6-BA0C-C65733274955}" destId="{7A0F2C67-A153-4C7E-82A4-70CA779586C7}" srcOrd="4" destOrd="0" parTransId="{DF084C0F-4171-4354-A5FC-0CA2C0BCC30A}" sibTransId="{03D22BF5-B489-4295-ADBB-A0893956E743}"/>
    <dgm:cxn modelId="{AD3DE60F-05C4-4D62-BA85-851110CFD4BF}" srcId="{839251A5-4F07-41A6-BA0C-C65733274955}" destId="{1AA57003-13AA-4C69-822D-460FF7AB5BDA}" srcOrd="5" destOrd="0" parTransId="{7F66923E-719D-47BD-9148-91D7B826DC6C}" sibTransId="{B391825B-698B-4E6F-AD8F-E618A76BA3A8}"/>
    <dgm:cxn modelId="{3440B318-DA4B-42F7-A4B9-54C15D58B2D2}" type="presOf" srcId="{8DB5E5BD-22A8-42E0-B56D-A3ADF906F13C}" destId="{DE99926A-384B-4FAD-8CDE-F6C0E37D3AE6}" srcOrd="0" destOrd="0" presId="urn:microsoft.com/office/officeart/2005/8/layout/cycle3"/>
    <dgm:cxn modelId="{BBF43C32-71BD-45F1-A147-5EA85AC3992E}" srcId="{839251A5-4F07-41A6-BA0C-C65733274955}" destId="{39131AC5-18D9-4C83-9D9A-BFB63106549B}" srcOrd="0" destOrd="0" parTransId="{F6F2C8DC-5A24-4BF4-B9CB-1807D7FC243E}" sibTransId="{CD6E5A83-1542-46DD-B37F-7289AAB1A9E8}"/>
    <dgm:cxn modelId="{B7BCD95D-E881-4D2E-A58D-BEA3C38A8E00}" srcId="{839251A5-4F07-41A6-BA0C-C65733274955}" destId="{8DB5E5BD-22A8-42E0-B56D-A3ADF906F13C}" srcOrd="2" destOrd="0" parTransId="{FA6D2449-BF0E-49A6-B76E-C15EBCECE97A}" sibTransId="{422258F5-8032-436C-8C8F-8E6C2F8EB246}"/>
    <dgm:cxn modelId="{3A229A42-E647-47B0-B6E7-EF8222949C2D}" type="presOf" srcId="{7A0F2C67-A153-4C7E-82A4-70CA779586C7}" destId="{872324EF-C595-4D77-81D5-6247CF7BC894}" srcOrd="0" destOrd="0" presId="urn:microsoft.com/office/officeart/2005/8/layout/cycle3"/>
    <dgm:cxn modelId="{FB0A4F47-4707-4F47-A186-5FB2D07B6CE8}" type="presOf" srcId="{1209CD92-52B1-40A7-9A6A-9F1194CA4333}" destId="{62333EB9-236B-4EFB-9DF5-1E6BFA142C98}" srcOrd="0" destOrd="0" presId="urn:microsoft.com/office/officeart/2005/8/layout/cycle3"/>
    <dgm:cxn modelId="{C41AA36E-18E2-4330-9E68-1AC215418942}" srcId="{839251A5-4F07-41A6-BA0C-C65733274955}" destId="{C260FBFA-4E88-4CD2-91E0-90D56A59D237}" srcOrd="1" destOrd="0" parTransId="{8BBEF2CB-E179-4B03-88B4-87D97341D462}" sibTransId="{1E7879BB-E894-4BD0-9085-BC32E98AC4D1}"/>
    <dgm:cxn modelId="{BE891650-1B96-4E34-80D6-AB1E88D6A514}" srcId="{839251A5-4F07-41A6-BA0C-C65733274955}" destId="{1209CD92-52B1-40A7-9A6A-9F1194CA4333}" srcOrd="3" destOrd="0" parTransId="{444A432B-30B9-4552-867F-1EF807F79E9A}" sibTransId="{0DB21DDA-6731-4AE0-A313-97EB0DD39664}"/>
    <dgm:cxn modelId="{4274E552-D8AE-45AC-8F75-868D0AEE3DC2}" type="presOf" srcId="{1AA57003-13AA-4C69-822D-460FF7AB5BDA}" destId="{EE6F87C9-1FBD-4FF2-AD0C-8A37A42FEEBB}" srcOrd="0" destOrd="0" presId="urn:microsoft.com/office/officeart/2005/8/layout/cycle3"/>
    <dgm:cxn modelId="{2796B881-5A71-4DB5-B51F-A1297B7570D9}" type="presOf" srcId="{39131AC5-18D9-4C83-9D9A-BFB63106549B}" destId="{7857799B-6E24-4485-8B18-704505F7A276}" srcOrd="0" destOrd="0" presId="urn:microsoft.com/office/officeart/2005/8/layout/cycle3"/>
    <dgm:cxn modelId="{BFFBC09A-C889-40F9-860A-664FCB19BD7F}" type="presOf" srcId="{C260FBFA-4E88-4CD2-91E0-90D56A59D237}" destId="{E1B7BA35-7AB1-403D-84AF-98812F324068}" srcOrd="0" destOrd="0" presId="urn:microsoft.com/office/officeart/2005/8/layout/cycle3"/>
    <dgm:cxn modelId="{71432FF1-D250-4AEC-9E2B-5C70B9E0FFB5}" type="presOf" srcId="{CD6E5A83-1542-46DD-B37F-7289AAB1A9E8}" destId="{EC29E66B-ED98-462D-854E-3FB7A1B326D8}" srcOrd="0" destOrd="0" presId="urn:microsoft.com/office/officeart/2005/8/layout/cycle3"/>
    <dgm:cxn modelId="{E1CC2DF9-AFF1-494A-BB7A-7521FFB59D1A}" type="presOf" srcId="{839251A5-4F07-41A6-BA0C-C65733274955}" destId="{1CDCEB28-60C3-4388-837C-DEF341592957}" srcOrd="0" destOrd="0" presId="urn:microsoft.com/office/officeart/2005/8/layout/cycle3"/>
    <dgm:cxn modelId="{5DE9360D-39A7-444F-94E6-EDF250430EF3}" type="presParOf" srcId="{1CDCEB28-60C3-4388-837C-DEF341592957}" destId="{18432F12-8F37-4E5F-A476-AB19D1695A0C}" srcOrd="0" destOrd="0" presId="urn:microsoft.com/office/officeart/2005/8/layout/cycle3"/>
    <dgm:cxn modelId="{1DC9BC29-CB61-40A3-8831-90711D625038}" type="presParOf" srcId="{18432F12-8F37-4E5F-A476-AB19D1695A0C}" destId="{7857799B-6E24-4485-8B18-704505F7A276}" srcOrd="0" destOrd="0" presId="urn:microsoft.com/office/officeart/2005/8/layout/cycle3"/>
    <dgm:cxn modelId="{B52EED38-BF6A-42E7-9155-4A88D8900480}" type="presParOf" srcId="{18432F12-8F37-4E5F-A476-AB19D1695A0C}" destId="{EC29E66B-ED98-462D-854E-3FB7A1B326D8}" srcOrd="1" destOrd="0" presId="urn:microsoft.com/office/officeart/2005/8/layout/cycle3"/>
    <dgm:cxn modelId="{CAE6FFE9-D495-4224-8B6E-A6A5CB622F9C}" type="presParOf" srcId="{18432F12-8F37-4E5F-A476-AB19D1695A0C}" destId="{E1B7BA35-7AB1-403D-84AF-98812F324068}" srcOrd="2" destOrd="0" presId="urn:microsoft.com/office/officeart/2005/8/layout/cycle3"/>
    <dgm:cxn modelId="{84E2D902-EF18-4A2A-AA3E-94B66862872D}" type="presParOf" srcId="{18432F12-8F37-4E5F-A476-AB19D1695A0C}" destId="{DE99926A-384B-4FAD-8CDE-F6C0E37D3AE6}" srcOrd="3" destOrd="0" presId="urn:microsoft.com/office/officeart/2005/8/layout/cycle3"/>
    <dgm:cxn modelId="{994AA09C-BAC9-4A9A-B1A4-D00861521E81}" type="presParOf" srcId="{18432F12-8F37-4E5F-A476-AB19D1695A0C}" destId="{62333EB9-236B-4EFB-9DF5-1E6BFA142C98}" srcOrd="4" destOrd="0" presId="urn:microsoft.com/office/officeart/2005/8/layout/cycle3"/>
    <dgm:cxn modelId="{C0E0036E-562B-47BB-A424-0737205F17AE}" type="presParOf" srcId="{18432F12-8F37-4E5F-A476-AB19D1695A0C}" destId="{872324EF-C595-4D77-81D5-6247CF7BC894}" srcOrd="5" destOrd="0" presId="urn:microsoft.com/office/officeart/2005/8/layout/cycle3"/>
    <dgm:cxn modelId="{3502CD75-B304-40CE-89EA-8727BD56498C}" type="presParOf" srcId="{18432F12-8F37-4E5F-A476-AB19D1695A0C}" destId="{EE6F87C9-1FBD-4FF2-AD0C-8A37A42FEEBB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CDAED3A-7DCE-41DA-84C9-B9472F83E186}" type="doc">
      <dgm:prSet loTypeId="urn:microsoft.com/office/officeart/2005/8/layout/l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BDF207DB-D32D-4800-9F73-7F3019E4D77B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PDK</a:t>
          </a:r>
        </a:p>
      </dgm:t>
    </dgm:pt>
    <dgm:pt modelId="{295835F9-29B4-4B61-8865-20C14179625A}" type="parTrans" cxnId="{FE19ECE7-F7F8-4593-906D-F51CD0040AD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8C79589-5A65-4286-AB0D-FCC88728C0FF}" type="sibTrans" cxnId="{FE19ECE7-F7F8-4593-906D-F51CD0040AD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DF24944-A3A1-4817-BB71-1E0DA35F5157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działania </a:t>
          </a:r>
          <a:r>
            <a:rPr lang="pl-PL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krótkoterminowe</a:t>
          </a:r>
          <a:r>
            <a:rPr lang="pl-PL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realizowane tylko podczas obowiązywania powiadomienia o ryzyku przekroczenia norm jakości powietrza, zwykle od 1 do kilku dni</a:t>
          </a:r>
          <a:endParaRPr lang="pl-PL" dirty="0">
            <a:solidFill>
              <a:schemeClr val="tx1"/>
            </a:solidFill>
          </a:endParaRPr>
        </a:p>
      </dgm:t>
    </dgm:pt>
    <dgm:pt modelId="{75A6DCEA-B643-449E-8C21-256232D606AB}" type="parTrans" cxnId="{DC3525FB-11C2-4C4A-9C28-9826A8E9E70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1438C45-F50C-407A-A072-C3DBCF7DB72C}" type="sibTrans" cxnId="{DC3525FB-11C2-4C4A-9C28-9826A8E9E70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ED3ACCD-23E4-434B-AC9F-88FAD15AB7BC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POP</a:t>
          </a:r>
        </a:p>
      </dgm:t>
    </dgm:pt>
    <dgm:pt modelId="{2C2C9121-E786-458A-884F-2A3F05FA9CB5}" type="parTrans" cxnId="{96A271EA-0010-42EF-A249-C83999E4AE5D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55EDE52-2B15-47E2-9149-0874D6ECE9EB}" type="sibTrans" cxnId="{96A271EA-0010-42EF-A249-C83999E4AE5D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A732752-2A6E-476F-994C-8C34155D1300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działania </a:t>
          </a:r>
          <a:r>
            <a:rPr lang="pl-PL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długoterminowe</a:t>
          </a:r>
          <a:r>
            <a:rPr lang="pl-PL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br>
            <a:rPr lang="pl-PL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realizowane w rocznych etapach, </a:t>
          </a:r>
          <a:br>
            <a:rPr lang="pl-PL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od końca 2020 r. do 2026 r.</a:t>
          </a:r>
          <a:endParaRPr lang="pl-PL" dirty="0">
            <a:solidFill>
              <a:schemeClr val="tx1"/>
            </a:solidFill>
          </a:endParaRPr>
        </a:p>
      </dgm:t>
    </dgm:pt>
    <dgm:pt modelId="{9D40C7F3-2288-470E-AC56-DDC5E702892E}" type="parTrans" cxnId="{9E9BCAEB-D97B-484B-A189-9DF34C0507B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A653B93-0217-457B-9BDA-AF26956C73D3}" type="sibTrans" cxnId="{9E9BCAEB-D97B-484B-A189-9DF34C0507B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864F4A1-5B5D-468D-8109-DB2AA72C59B2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działania realizowane </a:t>
          </a:r>
          <a:r>
            <a:rPr lang="pl-PL" b="1" dirty="0">
              <a:solidFill>
                <a:schemeClr val="tx1"/>
              </a:solidFill>
            </a:rPr>
            <a:t>w całym województwie</a:t>
          </a:r>
          <a:endParaRPr lang="pl-PL" b="1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CF18273-3800-4403-BC42-D19565ECFDD0}" type="parTrans" cxnId="{F1044393-A906-4F0F-95C7-E5BEC64193E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7CD18E0-50FF-426B-AE99-FFACAF7A14AB}" type="sibTrans" cxnId="{F1044393-A906-4F0F-95C7-E5BEC64193E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2E7E823-51C3-4A3D-BD9C-6C8F91434A8A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działania realizowane </a:t>
          </a:r>
          <a:r>
            <a:rPr lang="pl-PL" b="1" dirty="0">
              <a:solidFill>
                <a:schemeClr val="tx1"/>
              </a:solidFill>
            </a:rPr>
            <a:t>na ograniczonym obszarze</a:t>
          </a:r>
          <a:r>
            <a:rPr lang="pl-PL" dirty="0">
              <a:solidFill>
                <a:schemeClr val="tx1"/>
              </a:solidFill>
            </a:rPr>
            <a:t> - wskazanym w powiadomieniu</a:t>
          </a:r>
        </a:p>
      </dgm:t>
    </dgm:pt>
    <dgm:pt modelId="{B18782B9-1DAD-404D-817D-9D88A29C173C}" type="parTrans" cxnId="{30953DA7-0AE1-40CA-AC55-BE946195085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B79CA25-2123-45F5-A425-4FFFE0F877FC}" type="sibTrans" cxnId="{30953DA7-0AE1-40CA-AC55-BE946195085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5DADE8F-96C2-4AF7-9C20-CF17EAAC60FB}" type="pres">
      <dgm:prSet presAssocID="{9CDAED3A-7DCE-41DA-84C9-B9472F83E186}" presName="Name0" presStyleCnt="0">
        <dgm:presLayoutVars>
          <dgm:dir/>
          <dgm:animLvl val="lvl"/>
          <dgm:resizeHandles val="exact"/>
        </dgm:presLayoutVars>
      </dgm:prSet>
      <dgm:spPr/>
    </dgm:pt>
    <dgm:pt modelId="{821259F0-7016-445B-974F-19317CDF7DC4}" type="pres">
      <dgm:prSet presAssocID="{BDF207DB-D32D-4800-9F73-7F3019E4D77B}" presName="vertFlow" presStyleCnt="0"/>
      <dgm:spPr/>
    </dgm:pt>
    <dgm:pt modelId="{25F863E8-593D-44CC-B4C9-3166453DC3BB}" type="pres">
      <dgm:prSet presAssocID="{BDF207DB-D32D-4800-9F73-7F3019E4D77B}" presName="header" presStyleLbl="node1" presStyleIdx="0" presStyleCnt="2"/>
      <dgm:spPr/>
    </dgm:pt>
    <dgm:pt modelId="{AF044335-D8D6-4D04-8F61-DB9ADA835EAD}" type="pres">
      <dgm:prSet presAssocID="{75A6DCEA-B643-449E-8C21-256232D606AB}" presName="parTrans" presStyleLbl="sibTrans2D1" presStyleIdx="0" presStyleCnt="4"/>
      <dgm:spPr/>
    </dgm:pt>
    <dgm:pt modelId="{85332F72-B012-4850-AB7F-CC49FFA20D62}" type="pres">
      <dgm:prSet presAssocID="{1DF24944-A3A1-4817-BB71-1E0DA35F5157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575B86C3-D764-468C-9483-C42EA66E3D08}" type="pres">
      <dgm:prSet presAssocID="{B1438C45-F50C-407A-A072-C3DBCF7DB72C}" presName="sibTrans" presStyleLbl="sibTrans2D1" presStyleIdx="1" presStyleCnt="4"/>
      <dgm:spPr/>
    </dgm:pt>
    <dgm:pt modelId="{3A76EC7F-9EA5-42E6-83A5-EB6ADF35B245}" type="pres">
      <dgm:prSet presAssocID="{42E7E823-51C3-4A3D-BD9C-6C8F91434A8A}" presName="child" presStyleLbl="alignAccFollowNode1" presStyleIdx="1" presStyleCnt="4">
        <dgm:presLayoutVars>
          <dgm:chMax val="0"/>
          <dgm:bulletEnabled val="1"/>
        </dgm:presLayoutVars>
      </dgm:prSet>
      <dgm:spPr/>
    </dgm:pt>
    <dgm:pt modelId="{35AFC1D0-CFA0-4E4A-B173-72CCCE591471}" type="pres">
      <dgm:prSet presAssocID="{BDF207DB-D32D-4800-9F73-7F3019E4D77B}" presName="hSp" presStyleCnt="0"/>
      <dgm:spPr/>
    </dgm:pt>
    <dgm:pt modelId="{CBA756CA-4008-47EB-B04B-7120F0D32018}" type="pres">
      <dgm:prSet presAssocID="{BED3ACCD-23E4-434B-AC9F-88FAD15AB7BC}" presName="vertFlow" presStyleCnt="0"/>
      <dgm:spPr/>
    </dgm:pt>
    <dgm:pt modelId="{78DEA262-0A81-4673-B3F4-36137553809F}" type="pres">
      <dgm:prSet presAssocID="{BED3ACCD-23E4-434B-AC9F-88FAD15AB7BC}" presName="header" presStyleLbl="node1" presStyleIdx="1" presStyleCnt="2"/>
      <dgm:spPr/>
    </dgm:pt>
    <dgm:pt modelId="{C1A284B2-BD9D-4A07-8378-21108EA134AE}" type="pres">
      <dgm:prSet presAssocID="{9D40C7F3-2288-470E-AC56-DDC5E702892E}" presName="parTrans" presStyleLbl="sibTrans2D1" presStyleIdx="2" presStyleCnt="4"/>
      <dgm:spPr/>
    </dgm:pt>
    <dgm:pt modelId="{CE06C43C-28EB-4D41-A312-92DFB8544EA4}" type="pres">
      <dgm:prSet presAssocID="{BA732752-2A6E-476F-994C-8C34155D1300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BC797B4F-6813-4948-A86F-60AD6E8FC9CC}" type="pres">
      <dgm:prSet presAssocID="{AA653B93-0217-457B-9BDA-AF26956C73D3}" presName="sibTrans" presStyleLbl="sibTrans2D1" presStyleIdx="3" presStyleCnt="4"/>
      <dgm:spPr/>
    </dgm:pt>
    <dgm:pt modelId="{733388B7-6F21-412F-9025-CA9482170250}" type="pres">
      <dgm:prSet presAssocID="{1864F4A1-5B5D-468D-8109-DB2AA72C59B2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48262806-99F5-4962-AF5E-D9B194E98B06}" type="presOf" srcId="{BDF207DB-D32D-4800-9F73-7F3019E4D77B}" destId="{25F863E8-593D-44CC-B4C9-3166453DC3BB}" srcOrd="0" destOrd="0" presId="urn:microsoft.com/office/officeart/2005/8/layout/lProcess1"/>
    <dgm:cxn modelId="{FD9D000A-1644-4568-B59B-DEE5F96C52E3}" type="presOf" srcId="{9D40C7F3-2288-470E-AC56-DDC5E702892E}" destId="{C1A284B2-BD9D-4A07-8378-21108EA134AE}" srcOrd="0" destOrd="0" presId="urn:microsoft.com/office/officeart/2005/8/layout/lProcess1"/>
    <dgm:cxn modelId="{7658984A-BC70-4967-B17B-176FFD3AC709}" type="presOf" srcId="{75A6DCEA-B643-449E-8C21-256232D606AB}" destId="{AF044335-D8D6-4D04-8F61-DB9ADA835EAD}" srcOrd="0" destOrd="0" presId="urn:microsoft.com/office/officeart/2005/8/layout/lProcess1"/>
    <dgm:cxn modelId="{AA8C934C-0441-4F0C-ADFE-260FD344801E}" type="presOf" srcId="{AA653B93-0217-457B-9BDA-AF26956C73D3}" destId="{BC797B4F-6813-4948-A86F-60AD6E8FC9CC}" srcOrd="0" destOrd="0" presId="urn:microsoft.com/office/officeart/2005/8/layout/lProcess1"/>
    <dgm:cxn modelId="{6B4E5B5A-835F-4246-847C-F526B3D75B06}" type="presOf" srcId="{42E7E823-51C3-4A3D-BD9C-6C8F91434A8A}" destId="{3A76EC7F-9EA5-42E6-83A5-EB6ADF35B245}" srcOrd="0" destOrd="0" presId="urn:microsoft.com/office/officeart/2005/8/layout/lProcess1"/>
    <dgm:cxn modelId="{08DA5E8C-4134-4F94-A6B3-FC9B27CF8CBF}" type="presOf" srcId="{1DF24944-A3A1-4817-BB71-1E0DA35F5157}" destId="{85332F72-B012-4850-AB7F-CC49FFA20D62}" srcOrd="0" destOrd="0" presId="urn:microsoft.com/office/officeart/2005/8/layout/lProcess1"/>
    <dgm:cxn modelId="{F1044393-A906-4F0F-95C7-E5BEC64193EA}" srcId="{BED3ACCD-23E4-434B-AC9F-88FAD15AB7BC}" destId="{1864F4A1-5B5D-468D-8109-DB2AA72C59B2}" srcOrd="1" destOrd="0" parTransId="{7CF18273-3800-4403-BC42-D19565ECFDD0}" sibTransId="{17CD18E0-50FF-426B-AE99-FFACAF7A14AB}"/>
    <dgm:cxn modelId="{320FEDA1-A89A-4837-8343-FC22D344178C}" type="presOf" srcId="{9CDAED3A-7DCE-41DA-84C9-B9472F83E186}" destId="{15DADE8F-96C2-4AF7-9C20-CF17EAAC60FB}" srcOrd="0" destOrd="0" presId="urn:microsoft.com/office/officeart/2005/8/layout/lProcess1"/>
    <dgm:cxn modelId="{30953DA7-0AE1-40CA-AC55-BE9461950850}" srcId="{BDF207DB-D32D-4800-9F73-7F3019E4D77B}" destId="{42E7E823-51C3-4A3D-BD9C-6C8F91434A8A}" srcOrd="1" destOrd="0" parTransId="{B18782B9-1DAD-404D-817D-9D88A29C173C}" sibTransId="{3B79CA25-2123-45F5-A425-4FFFE0F877FC}"/>
    <dgm:cxn modelId="{B84D5AA9-E886-4A9C-9C76-356486B79E4C}" type="presOf" srcId="{1864F4A1-5B5D-468D-8109-DB2AA72C59B2}" destId="{733388B7-6F21-412F-9025-CA9482170250}" srcOrd="0" destOrd="0" presId="urn:microsoft.com/office/officeart/2005/8/layout/lProcess1"/>
    <dgm:cxn modelId="{C5D0B5AE-E08B-4A13-9422-36157F3EAD66}" type="presOf" srcId="{BA732752-2A6E-476F-994C-8C34155D1300}" destId="{CE06C43C-28EB-4D41-A312-92DFB8544EA4}" srcOrd="0" destOrd="0" presId="urn:microsoft.com/office/officeart/2005/8/layout/lProcess1"/>
    <dgm:cxn modelId="{F35D9BBF-243E-4CAC-85C7-03F7F53700D4}" type="presOf" srcId="{B1438C45-F50C-407A-A072-C3DBCF7DB72C}" destId="{575B86C3-D764-468C-9483-C42EA66E3D08}" srcOrd="0" destOrd="0" presId="urn:microsoft.com/office/officeart/2005/8/layout/lProcess1"/>
    <dgm:cxn modelId="{9ECB6BCA-7DD2-4C50-95FC-914CF816D7DE}" type="presOf" srcId="{BED3ACCD-23E4-434B-AC9F-88FAD15AB7BC}" destId="{78DEA262-0A81-4673-B3F4-36137553809F}" srcOrd="0" destOrd="0" presId="urn:microsoft.com/office/officeart/2005/8/layout/lProcess1"/>
    <dgm:cxn modelId="{FE19ECE7-F7F8-4593-906D-F51CD0040AD0}" srcId="{9CDAED3A-7DCE-41DA-84C9-B9472F83E186}" destId="{BDF207DB-D32D-4800-9F73-7F3019E4D77B}" srcOrd="0" destOrd="0" parTransId="{295835F9-29B4-4B61-8865-20C14179625A}" sibTransId="{48C79589-5A65-4286-AB0D-FCC88728C0FF}"/>
    <dgm:cxn modelId="{96A271EA-0010-42EF-A249-C83999E4AE5D}" srcId="{9CDAED3A-7DCE-41DA-84C9-B9472F83E186}" destId="{BED3ACCD-23E4-434B-AC9F-88FAD15AB7BC}" srcOrd="1" destOrd="0" parTransId="{2C2C9121-E786-458A-884F-2A3F05FA9CB5}" sibTransId="{555EDE52-2B15-47E2-9149-0874D6ECE9EB}"/>
    <dgm:cxn modelId="{9E9BCAEB-D97B-484B-A189-9DF34C0507B2}" srcId="{BED3ACCD-23E4-434B-AC9F-88FAD15AB7BC}" destId="{BA732752-2A6E-476F-994C-8C34155D1300}" srcOrd="0" destOrd="0" parTransId="{9D40C7F3-2288-470E-AC56-DDC5E702892E}" sibTransId="{AA653B93-0217-457B-9BDA-AF26956C73D3}"/>
    <dgm:cxn modelId="{DC3525FB-11C2-4C4A-9C28-9826A8E9E709}" srcId="{BDF207DB-D32D-4800-9F73-7F3019E4D77B}" destId="{1DF24944-A3A1-4817-BB71-1E0DA35F5157}" srcOrd="0" destOrd="0" parTransId="{75A6DCEA-B643-449E-8C21-256232D606AB}" sibTransId="{B1438C45-F50C-407A-A072-C3DBCF7DB72C}"/>
    <dgm:cxn modelId="{9EB3BBDD-9912-4A1E-A05B-FF7DACA09F0A}" type="presParOf" srcId="{15DADE8F-96C2-4AF7-9C20-CF17EAAC60FB}" destId="{821259F0-7016-445B-974F-19317CDF7DC4}" srcOrd="0" destOrd="0" presId="urn:microsoft.com/office/officeart/2005/8/layout/lProcess1"/>
    <dgm:cxn modelId="{8C290AFA-1961-4A6A-A5D1-6593FD4DDA6F}" type="presParOf" srcId="{821259F0-7016-445B-974F-19317CDF7DC4}" destId="{25F863E8-593D-44CC-B4C9-3166453DC3BB}" srcOrd="0" destOrd="0" presId="urn:microsoft.com/office/officeart/2005/8/layout/lProcess1"/>
    <dgm:cxn modelId="{665072DD-136F-40D7-A67A-CB6C93A70693}" type="presParOf" srcId="{821259F0-7016-445B-974F-19317CDF7DC4}" destId="{AF044335-D8D6-4D04-8F61-DB9ADA835EAD}" srcOrd="1" destOrd="0" presId="urn:microsoft.com/office/officeart/2005/8/layout/lProcess1"/>
    <dgm:cxn modelId="{37129E21-9C5A-4129-BD43-96CE16B4EE2C}" type="presParOf" srcId="{821259F0-7016-445B-974F-19317CDF7DC4}" destId="{85332F72-B012-4850-AB7F-CC49FFA20D62}" srcOrd="2" destOrd="0" presId="urn:microsoft.com/office/officeart/2005/8/layout/lProcess1"/>
    <dgm:cxn modelId="{73943D74-BA94-447B-B95D-F00C0D047EA3}" type="presParOf" srcId="{821259F0-7016-445B-974F-19317CDF7DC4}" destId="{575B86C3-D764-468C-9483-C42EA66E3D08}" srcOrd="3" destOrd="0" presId="urn:microsoft.com/office/officeart/2005/8/layout/lProcess1"/>
    <dgm:cxn modelId="{386633D6-9C98-42C4-9641-D01D77085BDD}" type="presParOf" srcId="{821259F0-7016-445B-974F-19317CDF7DC4}" destId="{3A76EC7F-9EA5-42E6-83A5-EB6ADF35B245}" srcOrd="4" destOrd="0" presId="urn:microsoft.com/office/officeart/2005/8/layout/lProcess1"/>
    <dgm:cxn modelId="{5ECA6729-F48B-48BA-80CE-718976214D23}" type="presParOf" srcId="{15DADE8F-96C2-4AF7-9C20-CF17EAAC60FB}" destId="{35AFC1D0-CFA0-4E4A-B173-72CCCE591471}" srcOrd="1" destOrd="0" presId="urn:microsoft.com/office/officeart/2005/8/layout/lProcess1"/>
    <dgm:cxn modelId="{94A7A1E5-C8FB-4A22-9AE8-B06A52306FC9}" type="presParOf" srcId="{15DADE8F-96C2-4AF7-9C20-CF17EAAC60FB}" destId="{CBA756CA-4008-47EB-B04B-7120F0D32018}" srcOrd="2" destOrd="0" presId="urn:microsoft.com/office/officeart/2005/8/layout/lProcess1"/>
    <dgm:cxn modelId="{63A7E4D2-FD9A-49E6-9190-053685B2587F}" type="presParOf" srcId="{CBA756CA-4008-47EB-B04B-7120F0D32018}" destId="{78DEA262-0A81-4673-B3F4-36137553809F}" srcOrd="0" destOrd="0" presId="urn:microsoft.com/office/officeart/2005/8/layout/lProcess1"/>
    <dgm:cxn modelId="{0B5E468E-0BD3-4820-A30B-D9511FA1333F}" type="presParOf" srcId="{CBA756CA-4008-47EB-B04B-7120F0D32018}" destId="{C1A284B2-BD9D-4A07-8378-21108EA134AE}" srcOrd="1" destOrd="0" presId="urn:microsoft.com/office/officeart/2005/8/layout/lProcess1"/>
    <dgm:cxn modelId="{98540A1F-061B-4484-8763-A9B1D9571AAF}" type="presParOf" srcId="{CBA756CA-4008-47EB-B04B-7120F0D32018}" destId="{CE06C43C-28EB-4D41-A312-92DFB8544EA4}" srcOrd="2" destOrd="0" presId="urn:microsoft.com/office/officeart/2005/8/layout/lProcess1"/>
    <dgm:cxn modelId="{904084DF-4272-408B-9F80-C6F98B437357}" type="presParOf" srcId="{CBA756CA-4008-47EB-B04B-7120F0D32018}" destId="{BC797B4F-6813-4948-A86F-60AD6E8FC9CC}" srcOrd="3" destOrd="0" presId="urn:microsoft.com/office/officeart/2005/8/layout/lProcess1"/>
    <dgm:cxn modelId="{C2020B11-8095-47CA-AF42-B7283CA084C8}" type="presParOf" srcId="{CBA756CA-4008-47EB-B04B-7120F0D32018}" destId="{733388B7-6F21-412F-9025-CA9482170250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CB5BD37-1FA5-49A9-A7F5-B47528DF0E75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A201BA65-16D6-4F7B-AE80-B605E77762F5}">
      <dgm:prSet phldrT="[Tekst]" custT="1"/>
      <dgm:spPr>
        <a:solidFill>
          <a:srgbClr val="FFFF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GIOŚ</a:t>
          </a:r>
        </a:p>
      </dgm:t>
    </dgm:pt>
    <dgm:pt modelId="{63C6043B-2F6F-4836-9C98-212BE31F1070}" type="parTrans" cxnId="{7A7051D8-3F34-4A4D-BCF5-3501BD2FCD3B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D6BBFF-FD40-485B-90DE-E2926116CCEB}" type="sibTrans" cxnId="{7A7051D8-3F34-4A4D-BCF5-3501BD2FCD3B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A17F77-CB32-4103-A82D-98622DD27766}">
      <dgm:prSet phldrT="[Tekst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Wojewódzkie Centrum Zarządzania Kryzysowego</a:t>
          </a:r>
        </a:p>
      </dgm:t>
    </dgm:pt>
    <dgm:pt modelId="{5A242105-6DC7-43EC-9A42-5C357F00FE3A}" type="parTrans" cxnId="{9F6329BB-9E4B-42C9-ADFE-64F7A07935AE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938285-C3D2-455E-AC63-16CB84F0E3CA}" type="sibTrans" cxnId="{9F6329BB-9E4B-42C9-ADFE-64F7A07935AE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11A2F5-2C3F-44A6-9C65-A8987FB14FE1}">
      <dgm:prSet phldrT="[Tekst]" custT="1"/>
      <dgm:spPr>
        <a:solidFill>
          <a:srgbClr val="AC75D5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Powiatowe/ Miejskie Centrum Zarządzania Kryzysowego</a:t>
          </a:r>
        </a:p>
      </dgm:t>
    </dgm:pt>
    <dgm:pt modelId="{5CBA9CE6-1D28-4499-8B79-919C578C48EA}" type="parTrans" cxnId="{95B87CA4-8E7B-4CDC-9C13-092558CA75AB}">
      <dgm:prSet/>
      <dgm:spPr>
        <a:ln>
          <a:solidFill>
            <a:srgbClr val="AC75D5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335D59-EA80-484F-93F0-7C86D7138807}" type="sibTrans" cxnId="{95B87CA4-8E7B-4CDC-9C13-092558CA75AB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DCC64C-368E-4124-A549-4A12F4EF2D28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Wójt, Burmistrz, Prezydent Miasta</a:t>
          </a:r>
        </a:p>
      </dgm:t>
    </dgm:pt>
    <dgm:pt modelId="{5DB9F2E1-9DFA-4B7D-8680-5D0751D52D09}" type="parTrans" cxnId="{4E852104-F0E4-4352-B09A-28AC09805D0D}">
      <dgm:prSet/>
      <dgm:spPr>
        <a:ln>
          <a:solidFill>
            <a:srgbClr val="FFC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FE81DE-4818-4487-8191-D1BB39B8B029}" type="sibTrans" cxnId="{4E852104-F0E4-4352-B09A-28AC09805D0D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9F7013-E3E8-44D1-A541-F0E418CC5E05}">
      <dgm:prSet phldrT="[Tekst]" custT="1"/>
      <dgm:spPr>
        <a:solidFill>
          <a:srgbClr val="FF00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Społeczeństwo</a:t>
          </a:r>
        </a:p>
      </dgm:t>
    </dgm:pt>
    <dgm:pt modelId="{D6C65CD1-B28E-4EFA-9CB3-ABE7E9928A4F}" type="parTrans" cxnId="{C6D83FCA-3860-49C6-8566-272166F85525}">
      <dgm:prSet/>
      <dgm:spPr>
        <a:ln>
          <a:solidFill>
            <a:srgbClr val="FF0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263915-D61A-4CAC-A4AC-166D97DCE5B6}" type="sibTrans" cxnId="{C6D83FCA-3860-49C6-8566-272166F85525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4ECC99-F368-4930-94F7-DF271BA30835}">
      <dgm:prSet phldrT="[Tekst]" custT="1"/>
      <dgm:spPr>
        <a:solidFill>
          <a:srgbClr val="FF00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Społeczeństwo</a:t>
          </a:r>
        </a:p>
      </dgm:t>
    </dgm:pt>
    <dgm:pt modelId="{63204199-9D82-45BE-A5A7-874D73340BB8}" type="parTrans" cxnId="{37D8DD77-7824-4099-BD41-E9692C7037AB}">
      <dgm:prSet/>
      <dgm:spPr>
        <a:ln>
          <a:solidFill>
            <a:srgbClr val="FF0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74BE87-C01D-456A-B7DC-AA5DA4C09B7F}" type="sibTrans" cxnId="{37D8DD77-7824-4099-BD41-E9692C7037AB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EBF40C-B302-4204-A367-9E878CC1F810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Placówki edukacyjne </a:t>
          </a:r>
          <a:b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i szkolno-wychowawcze</a:t>
          </a:r>
        </a:p>
      </dgm:t>
    </dgm:pt>
    <dgm:pt modelId="{8618A7D5-3EB3-45A9-943C-51B4B6CAAAD9}" type="parTrans" cxnId="{07F1A79B-B30D-4FFF-BCC2-B0C18252D33A}">
      <dgm:prSet/>
      <dgm:spPr>
        <a:ln>
          <a:solidFill>
            <a:srgbClr val="FFC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0044D8-E28F-4254-BB28-0A82B1F1F755}" type="sibTrans" cxnId="{07F1A79B-B30D-4FFF-BCC2-B0C18252D33A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34D2A3-95E7-43D8-BC79-BF06BB3EA123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Służby: Policja, </a:t>
          </a:r>
          <a:b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Straż Miejska</a:t>
          </a:r>
        </a:p>
      </dgm:t>
    </dgm:pt>
    <dgm:pt modelId="{5BBB2F02-FDD4-4432-AE53-FB9C1E7977D4}" type="parTrans" cxnId="{2C16059C-7E11-4008-9042-B920575E73A4}">
      <dgm:prSet/>
      <dgm:spPr>
        <a:ln>
          <a:solidFill>
            <a:srgbClr val="FFC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8CA5CA-2C87-4DB8-A54A-FEA977EA5F2C}" type="sibTrans" cxnId="{2C16059C-7E11-4008-9042-B920575E73A4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71DDA8-4C2F-4203-808A-0F96DB353CE0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Zarządy Dróg</a:t>
          </a:r>
        </a:p>
      </dgm:t>
    </dgm:pt>
    <dgm:pt modelId="{736DE305-F9F9-41EB-9498-6E36771A97D1}" type="parTrans" cxnId="{F3413302-EB1D-421D-87E5-051CA213A7FB}">
      <dgm:prSet/>
      <dgm:spPr>
        <a:ln>
          <a:solidFill>
            <a:srgbClr val="FFC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1487A6-FFD4-411F-B37B-E5CDE711D359}" type="sibTrans" cxnId="{F3413302-EB1D-421D-87E5-051CA213A7FB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1C6724-B293-4958-BEB0-70BCA71AA586}">
      <dgm:prSet phldrT="[Teks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Społeczeństwo</a:t>
          </a:r>
        </a:p>
      </dgm:t>
    </dgm:pt>
    <dgm:pt modelId="{98C4A6CE-216F-40D1-A279-BFB6E7518F92}" type="parTrans" cxnId="{6553D050-C9BE-45C2-8B1F-4C4E40D15B88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B8322A-7B13-4575-9605-2BD2DA97238B}" type="sibTrans" cxnId="{6553D050-C9BE-45C2-8B1F-4C4E40D15B88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3866D7-2A34-4182-88D3-E842CAAF67AB}">
      <dgm:prSet phldrT="[Teks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Lokalne media</a:t>
          </a:r>
        </a:p>
      </dgm:t>
    </dgm:pt>
    <dgm:pt modelId="{D588E250-39E1-4720-B711-10F850F46B33}" type="parTrans" cxnId="{50CE388C-EE1F-4D89-9589-85B253DB410C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solidFill>
          <a:srgbClr val="CC99FF"/>
        </a:solidFill>
        <a:ln>
          <a:solidFill>
            <a:srgbClr val="00B0F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96B5B7-773A-43B0-BC1F-4E198DBA0761}" type="sibTrans" cxnId="{50CE388C-EE1F-4D89-9589-85B253DB410C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6129C1-9F70-4C8D-B2A3-83DFA970F05C}">
      <dgm:prSet phldrT="[Teks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Personel</a:t>
          </a:r>
        </a:p>
      </dgm:t>
    </dgm:pt>
    <dgm:pt modelId="{41EF0972-3608-4CCD-B804-316CF45122CE}" type="parTrans" cxnId="{667C4AEA-E209-4E65-9EE5-F0516862797C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ln>
          <a:solidFill>
            <a:srgbClr val="00B0F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5036D5-5CE2-473A-B28D-0830F5D1FF2E}" type="sibTrans" cxnId="{667C4AEA-E209-4E65-9EE5-F0516862797C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5EE0ED-E764-47BB-BE2E-42B17DC2EC65}">
      <dgm:prSet phldrT="[Teks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Podopieczni</a:t>
          </a:r>
        </a:p>
      </dgm:t>
    </dgm:pt>
    <dgm:pt modelId="{D6592E8F-F6ED-4B7E-B031-E11DB38F2497}" type="parTrans" cxnId="{53F100D3-10F1-4700-BF74-AC6610FD5C42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C8E73B-64ED-435A-9874-E8C3083C96EA}" type="sibTrans" cxnId="{53F100D3-10F1-4700-BF74-AC6610FD5C42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212514-645E-49C6-8B28-665F500D9D42}">
      <dgm:prSet phldrT="[Teks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Personel</a:t>
          </a:r>
        </a:p>
      </dgm:t>
    </dgm:pt>
    <dgm:pt modelId="{BB68052E-F180-4696-8C81-9BEFC237A1E8}" type="parTrans" cxnId="{E8D683A7-1C86-4AB1-B98F-8156562858E3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ln>
          <a:solidFill>
            <a:srgbClr val="00B0F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093092-CC21-4102-A658-C1ACB804F816}" type="sibTrans" cxnId="{E8D683A7-1C86-4AB1-B98F-8156562858E3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C459A8-1AD4-42D2-BE9C-877AA7787364}">
      <dgm:prSet phldrT="[Teks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Wychowankowie</a:t>
          </a:r>
        </a:p>
      </dgm:t>
    </dgm:pt>
    <dgm:pt modelId="{AAD0675C-2D32-4C89-91BC-FA321B882B8A}" type="parTrans" cxnId="{11512927-3CC2-46BA-AB84-2E883A1D509F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78CC1B-6F95-4392-B9C9-B3AD97FD4669}" type="sibTrans" cxnId="{11512927-3CC2-46BA-AB84-2E883A1D509F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398B8A-FD95-48DB-8CB1-6626DAF643AE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Placówki ochrony zdrowia</a:t>
          </a:r>
        </a:p>
      </dgm:t>
    </dgm:pt>
    <dgm:pt modelId="{BA2291C9-2236-4D60-A4EE-A2FC3664D1B3}" type="parTrans" cxnId="{50795F14-6B2C-4414-8EE4-EA59FCDA7B30}">
      <dgm:prSet/>
      <dgm:spPr>
        <a:ln>
          <a:solidFill>
            <a:srgbClr val="FFC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09634D-388B-4D6E-A1EF-9D941C630EED}" type="sibTrans" cxnId="{50795F14-6B2C-4414-8EE4-EA59FCDA7B30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F31996-3E40-47EE-8F18-A6D19B4A99CF}">
      <dgm:prSet phldrT="[Teks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Społeczeństwo</a:t>
          </a:r>
        </a:p>
      </dgm:t>
    </dgm:pt>
    <dgm:pt modelId="{8CF3A683-35E6-4BFF-BA7C-674F41A81678}" type="parTrans" cxnId="{B0E236A9-2ADD-46F6-94A9-5069B399BCB5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C4C457-DCF0-4B35-8FA9-E9E2E40DA718}" type="sibTrans" cxnId="{B0E236A9-2ADD-46F6-94A9-5069B399BCB5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61586B-FFA9-4023-91B6-A74B3CCB4A24}">
      <dgm:prSet phldrT="[Tekst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Zarząd Województwa Mazowieckiego</a:t>
          </a:r>
        </a:p>
      </dgm:t>
    </dgm:pt>
    <dgm:pt modelId="{C3A88975-0213-4E9D-B93F-B2B9CCEBE624}" type="parTrans" cxnId="{C40D07A8-7CED-4180-9AB7-1ABCBEC122BF}">
      <dgm:prSet/>
      <dgm:spPr>
        <a:ln>
          <a:solidFill>
            <a:srgbClr val="92D05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2AD227-F0F8-4620-A77C-4B109F8E6980}" type="sibTrans" cxnId="{C40D07A8-7CED-4180-9AB7-1ABCBEC122BF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C2352F-6667-4EA4-8EE5-502BA8010ADB}">
      <dgm:prSet phldrT="[Tekst]"/>
      <dgm:spPr/>
      <dgm:t>
        <a:bodyPr/>
        <a:lstStyle/>
        <a:p>
          <a:endParaRPr lang="pl-PL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DD065F-C28B-494E-A253-DC4ABA8DDCD2}" type="sibTrans" cxnId="{606F6527-722B-45A9-9C9E-D91088A3B5DA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5B4C4B-6211-4866-992A-9AAB5B8B970D}" type="parTrans" cxnId="{606F6527-722B-45A9-9C9E-D91088A3B5DA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B5A61-BA1E-4253-9EDC-2BF1ABBE9F99}" type="pres">
      <dgm:prSet presAssocID="{9CB5BD37-1FA5-49A9-A7F5-B47528DF0E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FD85B52-01CE-4084-BDCE-55DFC77DC36A}" type="pres">
      <dgm:prSet presAssocID="{A201BA65-16D6-4F7B-AE80-B605E77762F5}" presName="hierRoot1" presStyleCnt="0">
        <dgm:presLayoutVars>
          <dgm:hierBranch val="init"/>
        </dgm:presLayoutVars>
      </dgm:prSet>
      <dgm:spPr/>
    </dgm:pt>
    <dgm:pt modelId="{AB2A06F8-C314-486A-9EC7-2892F6ED592A}" type="pres">
      <dgm:prSet presAssocID="{A201BA65-16D6-4F7B-AE80-B605E77762F5}" presName="rootComposite1" presStyleCnt="0"/>
      <dgm:spPr/>
    </dgm:pt>
    <dgm:pt modelId="{8D9247D0-0E7B-487D-AD60-751E29560FCC}" type="pres">
      <dgm:prSet presAssocID="{A201BA65-16D6-4F7B-AE80-B605E77762F5}" presName="rootText1" presStyleLbl="node0" presStyleIdx="0" presStyleCnt="1" custScaleX="168852" custScaleY="210578">
        <dgm:presLayoutVars>
          <dgm:chPref val="3"/>
        </dgm:presLayoutVars>
      </dgm:prSet>
      <dgm:spPr/>
    </dgm:pt>
    <dgm:pt modelId="{21C1477A-93A3-47F1-8799-71EC4862E80A}" type="pres">
      <dgm:prSet presAssocID="{A201BA65-16D6-4F7B-AE80-B605E77762F5}" presName="rootConnector1" presStyleLbl="node1" presStyleIdx="0" presStyleCnt="0"/>
      <dgm:spPr/>
    </dgm:pt>
    <dgm:pt modelId="{CF5CCAC1-4B27-4125-863D-696D66F8097A}" type="pres">
      <dgm:prSet presAssocID="{A201BA65-16D6-4F7B-AE80-B605E77762F5}" presName="hierChild2" presStyleCnt="0"/>
      <dgm:spPr/>
    </dgm:pt>
    <dgm:pt modelId="{16BD8D49-180D-41FF-8B67-618354497CAF}" type="pres">
      <dgm:prSet presAssocID="{C3A88975-0213-4E9D-B93F-B2B9CCEBE624}" presName="Name37" presStyleLbl="parChTrans1D2" presStyleIdx="0" presStyleCnt="2"/>
      <dgm:spPr/>
    </dgm:pt>
    <dgm:pt modelId="{4DB92593-45E1-489B-9487-354EE43EC03A}" type="pres">
      <dgm:prSet presAssocID="{1D61586B-FFA9-4023-91B6-A74B3CCB4A24}" presName="hierRoot2" presStyleCnt="0">
        <dgm:presLayoutVars>
          <dgm:hierBranch val="init"/>
        </dgm:presLayoutVars>
      </dgm:prSet>
      <dgm:spPr/>
    </dgm:pt>
    <dgm:pt modelId="{F3A5C808-AFCB-4EE4-BB8C-35CE060FC03F}" type="pres">
      <dgm:prSet presAssocID="{1D61586B-FFA9-4023-91B6-A74B3CCB4A24}" presName="rootComposite" presStyleCnt="0"/>
      <dgm:spPr/>
    </dgm:pt>
    <dgm:pt modelId="{087879C9-DBEE-4A6B-99E6-CFA7CB91CBAC}" type="pres">
      <dgm:prSet presAssocID="{1D61586B-FFA9-4023-91B6-A74B3CCB4A24}" presName="rootText" presStyleLbl="node2" presStyleIdx="0" presStyleCnt="2" custScaleX="168852" custScaleY="210578" custLinFactNeighborX="75527" custLinFactNeighborY="-625">
        <dgm:presLayoutVars>
          <dgm:chPref val="3"/>
        </dgm:presLayoutVars>
      </dgm:prSet>
      <dgm:spPr/>
    </dgm:pt>
    <dgm:pt modelId="{104495C9-6A27-42AB-9CBA-DE4438355339}" type="pres">
      <dgm:prSet presAssocID="{1D61586B-FFA9-4023-91B6-A74B3CCB4A24}" presName="rootConnector" presStyleLbl="node2" presStyleIdx="0" presStyleCnt="2"/>
      <dgm:spPr/>
    </dgm:pt>
    <dgm:pt modelId="{BEC93CA4-60DB-422B-8115-E4AF6776FC95}" type="pres">
      <dgm:prSet presAssocID="{1D61586B-FFA9-4023-91B6-A74B3CCB4A24}" presName="hierChild4" presStyleCnt="0"/>
      <dgm:spPr/>
    </dgm:pt>
    <dgm:pt modelId="{BF13C9EC-3B24-4E08-B860-DD87C355692C}" type="pres">
      <dgm:prSet presAssocID="{BE5B4C4B-6211-4866-992A-9AAB5B8B970D}" presName="Name37" presStyleLbl="parChTrans1D3" presStyleIdx="0" presStyleCnt="3"/>
      <dgm:spPr/>
    </dgm:pt>
    <dgm:pt modelId="{EA76870F-02E6-48FC-870D-432EAD4AF296}" type="pres">
      <dgm:prSet presAssocID="{ABC2352F-6667-4EA4-8EE5-502BA8010ADB}" presName="hierRoot2" presStyleCnt="0">
        <dgm:presLayoutVars>
          <dgm:hierBranch val="init"/>
        </dgm:presLayoutVars>
      </dgm:prSet>
      <dgm:spPr/>
    </dgm:pt>
    <dgm:pt modelId="{32F3CA6D-DDF2-4E78-9F1C-0085BD2CCAD8}" type="pres">
      <dgm:prSet presAssocID="{ABC2352F-6667-4EA4-8EE5-502BA8010ADB}" presName="rootComposite" presStyleCnt="0"/>
      <dgm:spPr/>
    </dgm:pt>
    <dgm:pt modelId="{A61A64E7-4D7A-4488-9388-DD0953C6B1B8}" type="pres">
      <dgm:prSet presAssocID="{ABC2352F-6667-4EA4-8EE5-502BA8010ADB}" presName="rootText" presStyleLbl="node3" presStyleIdx="0" presStyleCnt="3" custLinFactX="22072" custLinFactNeighborX="100000">
        <dgm:presLayoutVars>
          <dgm:chPref val="3"/>
        </dgm:presLayoutVars>
      </dgm:prSet>
      <dgm:spPr/>
    </dgm:pt>
    <dgm:pt modelId="{C8421438-0AE6-4580-BE1B-47F8E9793811}" type="pres">
      <dgm:prSet presAssocID="{ABC2352F-6667-4EA4-8EE5-502BA8010ADB}" presName="rootConnector" presStyleLbl="node3" presStyleIdx="0" presStyleCnt="3"/>
      <dgm:spPr/>
    </dgm:pt>
    <dgm:pt modelId="{C3E4EF7E-3613-4817-B790-FD6676A7E656}" type="pres">
      <dgm:prSet presAssocID="{ABC2352F-6667-4EA4-8EE5-502BA8010ADB}" presName="hierChild4" presStyleCnt="0"/>
      <dgm:spPr/>
    </dgm:pt>
    <dgm:pt modelId="{09726A48-BCC4-43B4-9E76-5E7160F84267}" type="pres">
      <dgm:prSet presAssocID="{ABC2352F-6667-4EA4-8EE5-502BA8010ADB}" presName="hierChild5" presStyleCnt="0"/>
      <dgm:spPr/>
    </dgm:pt>
    <dgm:pt modelId="{426020F7-1728-4286-A669-91E637E06EBC}" type="pres">
      <dgm:prSet presAssocID="{1D61586B-FFA9-4023-91B6-A74B3CCB4A24}" presName="hierChild5" presStyleCnt="0"/>
      <dgm:spPr/>
    </dgm:pt>
    <dgm:pt modelId="{CFA981A8-7582-43BE-9CA6-7B08EEB7FC82}" type="pres">
      <dgm:prSet presAssocID="{5A242105-6DC7-43EC-9A42-5C357F00FE3A}" presName="Name37" presStyleLbl="parChTrans1D2" presStyleIdx="1" presStyleCnt="2"/>
      <dgm:spPr/>
    </dgm:pt>
    <dgm:pt modelId="{13AC8237-AF28-4AA0-8664-0656D5E3BCB4}" type="pres">
      <dgm:prSet presAssocID="{DDA17F77-CB32-4103-A82D-98622DD27766}" presName="hierRoot2" presStyleCnt="0">
        <dgm:presLayoutVars>
          <dgm:hierBranch val="init"/>
        </dgm:presLayoutVars>
      </dgm:prSet>
      <dgm:spPr/>
    </dgm:pt>
    <dgm:pt modelId="{20EC2D76-FCFE-450B-BF07-9936E58D60FA}" type="pres">
      <dgm:prSet presAssocID="{DDA17F77-CB32-4103-A82D-98622DD27766}" presName="rootComposite" presStyleCnt="0"/>
      <dgm:spPr/>
    </dgm:pt>
    <dgm:pt modelId="{AD20E71D-674C-408F-85A0-D89D76952E99}" type="pres">
      <dgm:prSet presAssocID="{DDA17F77-CB32-4103-A82D-98622DD27766}" presName="rootText" presStyleLbl="node2" presStyleIdx="1" presStyleCnt="2" custScaleX="168852" custScaleY="210578">
        <dgm:presLayoutVars>
          <dgm:chPref val="3"/>
        </dgm:presLayoutVars>
      </dgm:prSet>
      <dgm:spPr/>
    </dgm:pt>
    <dgm:pt modelId="{D6FE3B80-489E-4DCF-89BC-F7650570A85A}" type="pres">
      <dgm:prSet presAssocID="{DDA17F77-CB32-4103-A82D-98622DD27766}" presName="rootConnector" presStyleLbl="node2" presStyleIdx="1" presStyleCnt="2"/>
      <dgm:spPr/>
    </dgm:pt>
    <dgm:pt modelId="{647D7948-9FA0-4FDD-8ED5-DD20225656BD}" type="pres">
      <dgm:prSet presAssocID="{DDA17F77-CB32-4103-A82D-98622DD27766}" presName="hierChild4" presStyleCnt="0"/>
      <dgm:spPr/>
    </dgm:pt>
    <dgm:pt modelId="{DCCEC7E5-6F37-4F2A-8879-FA9B84ED071A}" type="pres">
      <dgm:prSet presAssocID="{63204199-9D82-45BE-A5A7-874D73340BB8}" presName="Name37" presStyleLbl="parChTrans1D3" presStyleIdx="1" presStyleCnt="3"/>
      <dgm:spPr/>
    </dgm:pt>
    <dgm:pt modelId="{CD8ACA4A-622A-48E1-A21B-78403457C5AC}" type="pres">
      <dgm:prSet presAssocID="{AD4ECC99-F368-4930-94F7-DF271BA30835}" presName="hierRoot2" presStyleCnt="0">
        <dgm:presLayoutVars>
          <dgm:hierBranch val="init"/>
        </dgm:presLayoutVars>
      </dgm:prSet>
      <dgm:spPr/>
    </dgm:pt>
    <dgm:pt modelId="{B1E816B0-CE38-4737-99DE-A0D4338867C6}" type="pres">
      <dgm:prSet presAssocID="{AD4ECC99-F368-4930-94F7-DF271BA30835}" presName="rootComposite" presStyleCnt="0"/>
      <dgm:spPr/>
    </dgm:pt>
    <dgm:pt modelId="{A3086A81-A463-4BB9-99CC-D2E5CB076734}" type="pres">
      <dgm:prSet presAssocID="{AD4ECC99-F368-4930-94F7-DF271BA30835}" presName="rootText" presStyleLbl="node3" presStyleIdx="1" presStyleCnt="3" custScaleX="168852" custScaleY="210578">
        <dgm:presLayoutVars>
          <dgm:chPref val="3"/>
        </dgm:presLayoutVars>
      </dgm:prSet>
      <dgm:spPr/>
    </dgm:pt>
    <dgm:pt modelId="{F0356B42-F8D1-4F5E-B274-5C4FD0241CEA}" type="pres">
      <dgm:prSet presAssocID="{AD4ECC99-F368-4930-94F7-DF271BA30835}" presName="rootConnector" presStyleLbl="node3" presStyleIdx="1" presStyleCnt="3"/>
      <dgm:spPr/>
    </dgm:pt>
    <dgm:pt modelId="{08FD0F21-49A5-41F5-B84C-C91151DBB176}" type="pres">
      <dgm:prSet presAssocID="{AD4ECC99-F368-4930-94F7-DF271BA30835}" presName="hierChild4" presStyleCnt="0"/>
      <dgm:spPr/>
    </dgm:pt>
    <dgm:pt modelId="{DC566DA8-4C0F-4200-AA1F-FCF3EF2B3C05}" type="pres">
      <dgm:prSet presAssocID="{AD4ECC99-F368-4930-94F7-DF271BA30835}" presName="hierChild5" presStyleCnt="0"/>
      <dgm:spPr/>
    </dgm:pt>
    <dgm:pt modelId="{9C80983E-51EC-4A6A-9DF7-962B0E098D31}" type="pres">
      <dgm:prSet presAssocID="{5CBA9CE6-1D28-4499-8B79-919C578C48EA}" presName="Name37" presStyleLbl="parChTrans1D3" presStyleIdx="2" presStyleCnt="3"/>
      <dgm:spPr/>
    </dgm:pt>
    <dgm:pt modelId="{A4EC680F-F9B3-4D14-AF7F-70B619CD334C}" type="pres">
      <dgm:prSet presAssocID="{4911A2F5-2C3F-44A6-9C65-A8987FB14FE1}" presName="hierRoot2" presStyleCnt="0">
        <dgm:presLayoutVars>
          <dgm:hierBranch val="init"/>
        </dgm:presLayoutVars>
      </dgm:prSet>
      <dgm:spPr/>
    </dgm:pt>
    <dgm:pt modelId="{E63FD9C2-E1C5-4240-82F3-52D560625B61}" type="pres">
      <dgm:prSet presAssocID="{4911A2F5-2C3F-44A6-9C65-A8987FB14FE1}" presName="rootComposite" presStyleCnt="0"/>
      <dgm:spPr/>
    </dgm:pt>
    <dgm:pt modelId="{1F7B957C-2073-471C-B066-E4E11EC234D2}" type="pres">
      <dgm:prSet presAssocID="{4911A2F5-2C3F-44A6-9C65-A8987FB14FE1}" presName="rootText" presStyleLbl="node3" presStyleIdx="2" presStyleCnt="3" custScaleX="168852" custScaleY="210578">
        <dgm:presLayoutVars>
          <dgm:chPref val="3"/>
        </dgm:presLayoutVars>
      </dgm:prSet>
      <dgm:spPr/>
    </dgm:pt>
    <dgm:pt modelId="{859F490C-98FB-4C51-8971-4E87FFCA4D57}" type="pres">
      <dgm:prSet presAssocID="{4911A2F5-2C3F-44A6-9C65-A8987FB14FE1}" presName="rootConnector" presStyleLbl="node3" presStyleIdx="2" presStyleCnt="3"/>
      <dgm:spPr/>
    </dgm:pt>
    <dgm:pt modelId="{B27561E5-C54A-4C34-A904-E809E782A1E4}" type="pres">
      <dgm:prSet presAssocID="{4911A2F5-2C3F-44A6-9C65-A8987FB14FE1}" presName="hierChild4" presStyleCnt="0"/>
      <dgm:spPr/>
    </dgm:pt>
    <dgm:pt modelId="{6FDB924B-A69D-4940-9E0F-CB3D33051A0A}" type="pres">
      <dgm:prSet presAssocID="{5DB9F2E1-9DFA-4B7D-8680-5D0751D52D09}" presName="Name37" presStyleLbl="parChTrans1D4" presStyleIdx="0" presStyleCnt="13"/>
      <dgm:spPr/>
    </dgm:pt>
    <dgm:pt modelId="{E03FF6FE-1963-431B-9B2D-EE3EAA758026}" type="pres">
      <dgm:prSet presAssocID="{32DCC64C-368E-4124-A549-4A12F4EF2D28}" presName="hierRoot2" presStyleCnt="0">
        <dgm:presLayoutVars>
          <dgm:hierBranch val="init"/>
        </dgm:presLayoutVars>
      </dgm:prSet>
      <dgm:spPr/>
    </dgm:pt>
    <dgm:pt modelId="{CB56A363-D38D-421A-A94D-24F922C532E5}" type="pres">
      <dgm:prSet presAssocID="{32DCC64C-368E-4124-A549-4A12F4EF2D28}" presName="rootComposite" presStyleCnt="0"/>
      <dgm:spPr/>
    </dgm:pt>
    <dgm:pt modelId="{34844D65-A298-41F8-A05E-3636291A3B2C}" type="pres">
      <dgm:prSet presAssocID="{32DCC64C-368E-4124-A549-4A12F4EF2D28}" presName="rootText" presStyleLbl="node4" presStyleIdx="0" presStyleCnt="13" custScaleX="168852" custScaleY="210578">
        <dgm:presLayoutVars>
          <dgm:chPref val="3"/>
        </dgm:presLayoutVars>
      </dgm:prSet>
      <dgm:spPr/>
    </dgm:pt>
    <dgm:pt modelId="{A4E40565-640B-4B92-9260-D4162E945B69}" type="pres">
      <dgm:prSet presAssocID="{32DCC64C-368E-4124-A549-4A12F4EF2D28}" presName="rootConnector" presStyleLbl="node4" presStyleIdx="0" presStyleCnt="13"/>
      <dgm:spPr/>
    </dgm:pt>
    <dgm:pt modelId="{D84D735D-7A59-4D92-9BB1-370D72630EDD}" type="pres">
      <dgm:prSet presAssocID="{32DCC64C-368E-4124-A549-4A12F4EF2D28}" presName="hierChild4" presStyleCnt="0"/>
      <dgm:spPr/>
    </dgm:pt>
    <dgm:pt modelId="{0C92E7F2-BDBE-4CCD-B821-4D37BA1DF439}" type="pres">
      <dgm:prSet presAssocID="{98C4A6CE-216F-40D1-A279-BFB6E7518F92}" presName="Name37" presStyleLbl="parChTrans1D4" presStyleIdx="1" presStyleCnt="13"/>
      <dgm:spPr/>
    </dgm:pt>
    <dgm:pt modelId="{F5F57E0B-ED50-4E81-AB5C-642C3C1B9605}" type="pres">
      <dgm:prSet presAssocID="{CA1C6724-B293-4958-BEB0-70BCA71AA586}" presName="hierRoot2" presStyleCnt="0">
        <dgm:presLayoutVars>
          <dgm:hierBranch val="init"/>
        </dgm:presLayoutVars>
      </dgm:prSet>
      <dgm:spPr/>
    </dgm:pt>
    <dgm:pt modelId="{AF8E3BF2-8D32-4175-B420-672FAB7F89C9}" type="pres">
      <dgm:prSet presAssocID="{CA1C6724-B293-4958-BEB0-70BCA71AA586}" presName="rootComposite" presStyleCnt="0"/>
      <dgm:spPr/>
    </dgm:pt>
    <dgm:pt modelId="{D7D9E208-7D8D-4404-8D30-7E005FC03ED1}" type="pres">
      <dgm:prSet presAssocID="{CA1C6724-B293-4958-BEB0-70BCA71AA586}" presName="rootText" presStyleLbl="node4" presStyleIdx="1" presStyleCnt="13" custScaleX="168852" custScaleY="210578">
        <dgm:presLayoutVars>
          <dgm:chPref val="3"/>
        </dgm:presLayoutVars>
      </dgm:prSet>
      <dgm:spPr/>
    </dgm:pt>
    <dgm:pt modelId="{294A1E6C-F666-4665-80E4-425B3294E03D}" type="pres">
      <dgm:prSet presAssocID="{CA1C6724-B293-4958-BEB0-70BCA71AA586}" presName="rootConnector" presStyleLbl="node4" presStyleIdx="1" presStyleCnt="13"/>
      <dgm:spPr/>
    </dgm:pt>
    <dgm:pt modelId="{28487301-1036-47CC-BAAC-B35F21DB156A}" type="pres">
      <dgm:prSet presAssocID="{CA1C6724-B293-4958-BEB0-70BCA71AA586}" presName="hierChild4" presStyleCnt="0"/>
      <dgm:spPr/>
    </dgm:pt>
    <dgm:pt modelId="{79831C46-932B-4767-BA7E-6EF4B39F01B9}" type="pres">
      <dgm:prSet presAssocID="{CA1C6724-B293-4958-BEB0-70BCA71AA586}" presName="hierChild5" presStyleCnt="0"/>
      <dgm:spPr/>
    </dgm:pt>
    <dgm:pt modelId="{8B0E3F8B-B8C0-4D55-9657-3BA61B9A6BFE}" type="pres">
      <dgm:prSet presAssocID="{D588E250-39E1-4720-B711-10F850F46B33}" presName="Name37" presStyleLbl="parChTrans1D4" presStyleIdx="2" presStyleCnt="13"/>
      <dgm:spPr/>
    </dgm:pt>
    <dgm:pt modelId="{2DD4AEB4-914B-4E60-A06A-A503D2659718}" type="pres">
      <dgm:prSet presAssocID="{553866D7-2A34-4182-88D3-E842CAAF67AB}" presName="hierRoot2" presStyleCnt="0">
        <dgm:presLayoutVars>
          <dgm:hierBranch val="init"/>
        </dgm:presLayoutVars>
      </dgm:prSet>
      <dgm:spPr/>
    </dgm:pt>
    <dgm:pt modelId="{8E6FFEF3-A5FA-48BD-8759-DC6FACA6B618}" type="pres">
      <dgm:prSet presAssocID="{553866D7-2A34-4182-88D3-E842CAAF67AB}" presName="rootComposite" presStyleCnt="0"/>
      <dgm:spPr/>
    </dgm:pt>
    <dgm:pt modelId="{AF137252-D13B-4C77-B83D-FA672636AA22}" type="pres">
      <dgm:prSet presAssocID="{553866D7-2A34-4182-88D3-E842CAAF67AB}" presName="rootText" presStyleLbl="node4" presStyleIdx="2" presStyleCnt="13" custScaleX="168852" custScaleY="210578">
        <dgm:presLayoutVars>
          <dgm:chPref val="3"/>
        </dgm:presLayoutVars>
      </dgm:prSet>
      <dgm:spPr/>
    </dgm:pt>
    <dgm:pt modelId="{6E42CA67-4831-494A-A145-4C38E816ED26}" type="pres">
      <dgm:prSet presAssocID="{553866D7-2A34-4182-88D3-E842CAAF67AB}" presName="rootConnector" presStyleLbl="node4" presStyleIdx="2" presStyleCnt="13"/>
      <dgm:spPr/>
    </dgm:pt>
    <dgm:pt modelId="{3B151480-DB8B-49DC-A242-CCA6986C537D}" type="pres">
      <dgm:prSet presAssocID="{553866D7-2A34-4182-88D3-E842CAAF67AB}" presName="hierChild4" presStyleCnt="0"/>
      <dgm:spPr/>
    </dgm:pt>
    <dgm:pt modelId="{B42388B7-EE48-48A6-9EBC-BB1988A9EA8E}" type="pres">
      <dgm:prSet presAssocID="{8CF3A683-35E6-4BFF-BA7C-674F41A81678}" presName="Name37" presStyleLbl="parChTrans1D4" presStyleIdx="3" presStyleCnt="13"/>
      <dgm:spPr/>
    </dgm:pt>
    <dgm:pt modelId="{924CA40D-A983-4976-8E87-8D32A997753E}" type="pres">
      <dgm:prSet presAssocID="{E1F31996-3E40-47EE-8F18-A6D19B4A99CF}" presName="hierRoot2" presStyleCnt="0">
        <dgm:presLayoutVars>
          <dgm:hierBranch val="init"/>
        </dgm:presLayoutVars>
      </dgm:prSet>
      <dgm:spPr/>
    </dgm:pt>
    <dgm:pt modelId="{6B1F2771-2C92-4A61-9C13-F19AD3581AB7}" type="pres">
      <dgm:prSet presAssocID="{E1F31996-3E40-47EE-8F18-A6D19B4A99CF}" presName="rootComposite" presStyleCnt="0"/>
      <dgm:spPr/>
    </dgm:pt>
    <dgm:pt modelId="{10F8C54C-3352-43AE-9967-EE736177C310}" type="pres">
      <dgm:prSet presAssocID="{E1F31996-3E40-47EE-8F18-A6D19B4A99CF}" presName="rootText" presStyleLbl="node4" presStyleIdx="3" presStyleCnt="13" custScaleX="168852" custScaleY="210578">
        <dgm:presLayoutVars>
          <dgm:chPref val="3"/>
        </dgm:presLayoutVars>
      </dgm:prSet>
      <dgm:spPr/>
    </dgm:pt>
    <dgm:pt modelId="{E61961CF-7C29-4DA6-9331-2E0A0EE7A1A3}" type="pres">
      <dgm:prSet presAssocID="{E1F31996-3E40-47EE-8F18-A6D19B4A99CF}" presName="rootConnector" presStyleLbl="node4" presStyleIdx="3" presStyleCnt="13"/>
      <dgm:spPr/>
    </dgm:pt>
    <dgm:pt modelId="{2A627B9A-A877-4010-A523-8BED0E0AAFB0}" type="pres">
      <dgm:prSet presAssocID="{E1F31996-3E40-47EE-8F18-A6D19B4A99CF}" presName="hierChild4" presStyleCnt="0"/>
      <dgm:spPr/>
    </dgm:pt>
    <dgm:pt modelId="{32A84256-CB33-47D7-A079-266C70D2E31F}" type="pres">
      <dgm:prSet presAssocID="{E1F31996-3E40-47EE-8F18-A6D19B4A99CF}" presName="hierChild5" presStyleCnt="0"/>
      <dgm:spPr/>
    </dgm:pt>
    <dgm:pt modelId="{B0A46DC2-6603-4401-ABA5-0B123EC30B6B}" type="pres">
      <dgm:prSet presAssocID="{553866D7-2A34-4182-88D3-E842CAAF67AB}" presName="hierChild5" presStyleCnt="0"/>
      <dgm:spPr/>
    </dgm:pt>
    <dgm:pt modelId="{67122CF0-42BE-4B5F-A675-240223D7DE62}" type="pres">
      <dgm:prSet presAssocID="{32DCC64C-368E-4124-A549-4A12F4EF2D28}" presName="hierChild5" presStyleCnt="0"/>
      <dgm:spPr/>
    </dgm:pt>
    <dgm:pt modelId="{235726AF-A03C-4E8D-AA35-C5C3CFBA6E27}" type="pres">
      <dgm:prSet presAssocID="{D6C65CD1-B28E-4EFA-9CB3-ABE7E9928A4F}" presName="Name37" presStyleLbl="parChTrans1D4" presStyleIdx="4" presStyleCnt="13"/>
      <dgm:spPr/>
    </dgm:pt>
    <dgm:pt modelId="{0A37F8D0-D4D5-4D7D-9F4A-1D61609A1A7D}" type="pres">
      <dgm:prSet presAssocID="{B39F7013-E3E8-44D1-A541-F0E418CC5E05}" presName="hierRoot2" presStyleCnt="0">
        <dgm:presLayoutVars>
          <dgm:hierBranch val="init"/>
        </dgm:presLayoutVars>
      </dgm:prSet>
      <dgm:spPr/>
    </dgm:pt>
    <dgm:pt modelId="{1C8A1EED-A855-4B5C-9914-D84F89B47E58}" type="pres">
      <dgm:prSet presAssocID="{B39F7013-E3E8-44D1-A541-F0E418CC5E05}" presName="rootComposite" presStyleCnt="0"/>
      <dgm:spPr/>
    </dgm:pt>
    <dgm:pt modelId="{FEDA4E38-A15F-4A0E-A4CE-0A8C16A793B4}" type="pres">
      <dgm:prSet presAssocID="{B39F7013-E3E8-44D1-A541-F0E418CC5E05}" presName="rootText" presStyleLbl="node4" presStyleIdx="4" presStyleCnt="13" custScaleX="168852" custScaleY="210578">
        <dgm:presLayoutVars>
          <dgm:chPref val="3"/>
        </dgm:presLayoutVars>
      </dgm:prSet>
      <dgm:spPr/>
    </dgm:pt>
    <dgm:pt modelId="{0F36B739-43B5-4078-8899-199371F0E436}" type="pres">
      <dgm:prSet presAssocID="{B39F7013-E3E8-44D1-A541-F0E418CC5E05}" presName="rootConnector" presStyleLbl="node4" presStyleIdx="4" presStyleCnt="13"/>
      <dgm:spPr/>
    </dgm:pt>
    <dgm:pt modelId="{D83A74A5-12DA-475D-A75A-C3BC833F3E32}" type="pres">
      <dgm:prSet presAssocID="{B39F7013-E3E8-44D1-A541-F0E418CC5E05}" presName="hierChild4" presStyleCnt="0"/>
      <dgm:spPr/>
    </dgm:pt>
    <dgm:pt modelId="{8D65072F-5049-46BA-AA60-6547219FB291}" type="pres">
      <dgm:prSet presAssocID="{B39F7013-E3E8-44D1-A541-F0E418CC5E05}" presName="hierChild5" presStyleCnt="0"/>
      <dgm:spPr/>
    </dgm:pt>
    <dgm:pt modelId="{A94B9D39-DCDE-48FB-A261-9B7F36F4A8DB}" type="pres">
      <dgm:prSet presAssocID="{8618A7D5-3EB3-45A9-943C-51B4B6CAAAD9}" presName="Name37" presStyleLbl="parChTrans1D4" presStyleIdx="5" presStyleCnt="13"/>
      <dgm:spPr/>
    </dgm:pt>
    <dgm:pt modelId="{ADBE5442-4DC7-47D2-910D-4C66DBA2AFE8}" type="pres">
      <dgm:prSet presAssocID="{2BEBF40C-B302-4204-A367-9E878CC1F810}" presName="hierRoot2" presStyleCnt="0">
        <dgm:presLayoutVars>
          <dgm:hierBranch val="init"/>
        </dgm:presLayoutVars>
      </dgm:prSet>
      <dgm:spPr/>
    </dgm:pt>
    <dgm:pt modelId="{2E967250-2434-4EA7-97BF-535E6DD6575C}" type="pres">
      <dgm:prSet presAssocID="{2BEBF40C-B302-4204-A367-9E878CC1F810}" presName="rootComposite" presStyleCnt="0"/>
      <dgm:spPr/>
    </dgm:pt>
    <dgm:pt modelId="{F1191C75-30B5-4D58-9619-6ACEF0A92F3F}" type="pres">
      <dgm:prSet presAssocID="{2BEBF40C-B302-4204-A367-9E878CC1F810}" presName="rootText" presStyleLbl="node4" presStyleIdx="5" presStyleCnt="13" custScaleX="168852" custScaleY="210578">
        <dgm:presLayoutVars>
          <dgm:chPref val="3"/>
        </dgm:presLayoutVars>
      </dgm:prSet>
      <dgm:spPr/>
    </dgm:pt>
    <dgm:pt modelId="{C2422F40-926B-4949-A2FD-FF4B5334DC78}" type="pres">
      <dgm:prSet presAssocID="{2BEBF40C-B302-4204-A367-9E878CC1F810}" presName="rootConnector" presStyleLbl="node4" presStyleIdx="5" presStyleCnt="13"/>
      <dgm:spPr/>
    </dgm:pt>
    <dgm:pt modelId="{33CA092B-6B08-4DA2-90D6-F3FD2CC52074}" type="pres">
      <dgm:prSet presAssocID="{2BEBF40C-B302-4204-A367-9E878CC1F810}" presName="hierChild4" presStyleCnt="0"/>
      <dgm:spPr/>
    </dgm:pt>
    <dgm:pt modelId="{2214239E-594F-47E7-AA12-3F6684147F92}" type="pres">
      <dgm:prSet presAssocID="{BB68052E-F180-4696-8C81-9BEFC237A1E8}" presName="Name37" presStyleLbl="parChTrans1D4" presStyleIdx="6" presStyleCnt="13"/>
      <dgm:spPr/>
    </dgm:pt>
    <dgm:pt modelId="{4843B577-CC19-4C61-B700-11B8C7665259}" type="pres">
      <dgm:prSet presAssocID="{BF212514-645E-49C6-8B28-665F500D9D42}" presName="hierRoot2" presStyleCnt="0">
        <dgm:presLayoutVars>
          <dgm:hierBranch val="init"/>
        </dgm:presLayoutVars>
      </dgm:prSet>
      <dgm:spPr/>
    </dgm:pt>
    <dgm:pt modelId="{C1AED42B-8AE5-4847-9FDD-3B4EB104C1AD}" type="pres">
      <dgm:prSet presAssocID="{BF212514-645E-49C6-8B28-665F500D9D42}" presName="rootComposite" presStyleCnt="0"/>
      <dgm:spPr/>
    </dgm:pt>
    <dgm:pt modelId="{0BA0987F-E9A3-4811-9F93-257AC322266E}" type="pres">
      <dgm:prSet presAssocID="{BF212514-645E-49C6-8B28-665F500D9D42}" presName="rootText" presStyleLbl="node4" presStyleIdx="6" presStyleCnt="13" custScaleX="168852" custScaleY="210578">
        <dgm:presLayoutVars>
          <dgm:chPref val="3"/>
        </dgm:presLayoutVars>
      </dgm:prSet>
      <dgm:spPr/>
    </dgm:pt>
    <dgm:pt modelId="{F6163B0B-4A57-4A3D-8F97-0F7D838876B4}" type="pres">
      <dgm:prSet presAssocID="{BF212514-645E-49C6-8B28-665F500D9D42}" presName="rootConnector" presStyleLbl="node4" presStyleIdx="6" presStyleCnt="13"/>
      <dgm:spPr/>
    </dgm:pt>
    <dgm:pt modelId="{A7C82536-102B-4D1A-9FA5-8AAAEB3C156D}" type="pres">
      <dgm:prSet presAssocID="{BF212514-645E-49C6-8B28-665F500D9D42}" presName="hierChild4" presStyleCnt="0"/>
      <dgm:spPr/>
    </dgm:pt>
    <dgm:pt modelId="{7A587D2F-791B-47A2-8D25-43EFF578546A}" type="pres">
      <dgm:prSet presAssocID="{BF212514-645E-49C6-8B28-665F500D9D42}" presName="hierChild5" presStyleCnt="0"/>
      <dgm:spPr/>
    </dgm:pt>
    <dgm:pt modelId="{D514F36A-F6F3-4F23-A18D-71F047ECD266}" type="pres">
      <dgm:prSet presAssocID="{AAD0675C-2D32-4C89-91BC-FA321B882B8A}" presName="Name37" presStyleLbl="parChTrans1D4" presStyleIdx="7" presStyleCnt="13"/>
      <dgm:spPr/>
    </dgm:pt>
    <dgm:pt modelId="{34152AF1-2B87-4F4D-A69F-70D861174993}" type="pres">
      <dgm:prSet presAssocID="{B7C459A8-1AD4-42D2-BE9C-877AA7787364}" presName="hierRoot2" presStyleCnt="0">
        <dgm:presLayoutVars>
          <dgm:hierBranch val="init"/>
        </dgm:presLayoutVars>
      </dgm:prSet>
      <dgm:spPr/>
    </dgm:pt>
    <dgm:pt modelId="{E9EB7272-04B1-4590-9A1E-91901E65951D}" type="pres">
      <dgm:prSet presAssocID="{B7C459A8-1AD4-42D2-BE9C-877AA7787364}" presName="rootComposite" presStyleCnt="0"/>
      <dgm:spPr/>
    </dgm:pt>
    <dgm:pt modelId="{B00F6BD4-ABF1-4AA8-9600-B4BC850259A0}" type="pres">
      <dgm:prSet presAssocID="{B7C459A8-1AD4-42D2-BE9C-877AA7787364}" presName="rootText" presStyleLbl="node4" presStyleIdx="7" presStyleCnt="13" custScaleX="168852" custScaleY="210578">
        <dgm:presLayoutVars>
          <dgm:chPref val="3"/>
        </dgm:presLayoutVars>
      </dgm:prSet>
      <dgm:spPr/>
    </dgm:pt>
    <dgm:pt modelId="{1D90E46D-6376-40AD-97E5-87A5C5E0B57E}" type="pres">
      <dgm:prSet presAssocID="{B7C459A8-1AD4-42D2-BE9C-877AA7787364}" presName="rootConnector" presStyleLbl="node4" presStyleIdx="7" presStyleCnt="13"/>
      <dgm:spPr/>
    </dgm:pt>
    <dgm:pt modelId="{6C097428-1D6F-4875-A595-D1C0D5DF774B}" type="pres">
      <dgm:prSet presAssocID="{B7C459A8-1AD4-42D2-BE9C-877AA7787364}" presName="hierChild4" presStyleCnt="0"/>
      <dgm:spPr/>
    </dgm:pt>
    <dgm:pt modelId="{6CC9D3B9-F94B-462C-8115-D9E3EF248208}" type="pres">
      <dgm:prSet presAssocID="{B7C459A8-1AD4-42D2-BE9C-877AA7787364}" presName="hierChild5" presStyleCnt="0"/>
      <dgm:spPr/>
    </dgm:pt>
    <dgm:pt modelId="{15A4FC75-BF43-4D31-945E-1668EF25BBFE}" type="pres">
      <dgm:prSet presAssocID="{2BEBF40C-B302-4204-A367-9E878CC1F810}" presName="hierChild5" presStyleCnt="0"/>
      <dgm:spPr/>
    </dgm:pt>
    <dgm:pt modelId="{BDFF6586-9A22-4B20-899D-AFCC0F17BD08}" type="pres">
      <dgm:prSet presAssocID="{5BBB2F02-FDD4-4432-AE53-FB9C1E7977D4}" presName="Name37" presStyleLbl="parChTrans1D4" presStyleIdx="8" presStyleCnt="13"/>
      <dgm:spPr/>
    </dgm:pt>
    <dgm:pt modelId="{23DFC2E3-1645-410E-80DF-A34DC58AAC34}" type="pres">
      <dgm:prSet presAssocID="{F734D2A3-95E7-43D8-BC79-BF06BB3EA123}" presName="hierRoot2" presStyleCnt="0">
        <dgm:presLayoutVars>
          <dgm:hierBranch val="init"/>
        </dgm:presLayoutVars>
      </dgm:prSet>
      <dgm:spPr/>
    </dgm:pt>
    <dgm:pt modelId="{DFB7C3E2-5B1D-453D-9CBE-6A718E7D3E63}" type="pres">
      <dgm:prSet presAssocID="{F734D2A3-95E7-43D8-BC79-BF06BB3EA123}" presName="rootComposite" presStyleCnt="0"/>
      <dgm:spPr/>
    </dgm:pt>
    <dgm:pt modelId="{F074FF94-C2E1-41A3-9048-F013D7A57F0E}" type="pres">
      <dgm:prSet presAssocID="{F734D2A3-95E7-43D8-BC79-BF06BB3EA123}" presName="rootText" presStyleLbl="node4" presStyleIdx="8" presStyleCnt="13" custScaleX="168852" custScaleY="210578">
        <dgm:presLayoutVars>
          <dgm:chPref val="3"/>
        </dgm:presLayoutVars>
      </dgm:prSet>
      <dgm:spPr/>
    </dgm:pt>
    <dgm:pt modelId="{35035F8D-C5AC-413F-B6AA-3F64598F1ED7}" type="pres">
      <dgm:prSet presAssocID="{F734D2A3-95E7-43D8-BC79-BF06BB3EA123}" presName="rootConnector" presStyleLbl="node4" presStyleIdx="8" presStyleCnt="13"/>
      <dgm:spPr/>
    </dgm:pt>
    <dgm:pt modelId="{E6E8EF41-71FF-424F-A090-289FED4C79CC}" type="pres">
      <dgm:prSet presAssocID="{F734D2A3-95E7-43D8-BC79-BF06BB3EA123}" presName="hierChild4" presStyleCnt="0"/>
      <dgm:spPr/>
    </dgm:pt>
    <dgm:pt modelId="{3C876EF6-5442-41D9-A089-7DFE5CD0C58D}" type="pres">
      <dgm:prSet presAssocID="{F734D2A3-95E7-43D8-BC79-BF06BB3EA123}" presName="hierChild5" presStyleCnt="0"/>
      <dgm:spPr/>
    </dgm:pt>
    <dgm:pt modelId="{985AA6FC-7B3F-4821-864E-39380E8DA475}" type="pres">
      <dgm:prSet presAssocID="{BA2291C9-2236-4D60-A4EE-A2FC3664D1B3}" presName="Name37" presStyleLbl="parChTrans1D4" presStyleIdx="9" presStyleCnt="13"/>
      <dgm:spPr/>
    </dgm:pt>
    <dgm:pt modelId="{E1CF560F-7CA1-4E61-9017-3600DD63956A}" type="pres">
      <dgm:prSet presAssocID="{30398B8A-FD95-48DB-8CB1-6626DAF643AE}" presName="hierRoot2" presStyleCnt="0">
        <dgm:presLayoutVars>
          <dgm:hierBranch val="init"/>
        </dgm:presLayoutVars>
      </dgm:prSet>
      <dgm:spPr/>
    </dgm:pt>
    <dgm:pt modelId="{BB8CB65F-8F57-43EA-B39F-DE2AFFA500EA}" type="pres">
      <dgm:prSet presAssocID="{30398B8A-FD95-48DB-8CB1-6626DAF643AE}" presName="rootComposite" presStyleCnt="0"/>
      <dgm:spPr/>
    </dgm:pt>
    <dgm:pt modelId="{677E80E2-764A-48C4-B288-B4AA88AAF875}" type="pres">
      <dgm:prSet presAssocID="{30398B8A-FD95-48DB-8CB1-6626DAF643AE}" presName="rootText" presStyleLbl="node4" presStyleIdx="9" presStyleCnt="13" custScaleX="168852" custScaleY="210578">
        <dgm:presLayoutVars>
          <dgm:chPref val="3"/>
        </dgm:presLayoutVars>
      </dgm:prSet>
      <dgm:spPr/>
    </dgm:pt>
    <dgm:pt modelId="{AE8A2893-9C4B-4312-AAEC-51CCD033E1DD}" type="pres">
      <dgm:prSet presAssocID="{30398B8A-FD95-48DB-8CB1-6626DAF643AE}" presName="rootConnector" presStyleLbl="node4" presStyleIdx="9" presStyleCnt="13"/>
      <dgm:spPr/>
    </dgm:pt>
    <dgm:pt modelId="{261D3E1B-6D8C-4EA0-BEE0-10074077294E}" type="pres">
      <dgm:prSet presAssocID="{30398B8A-FD95-48DB-8CB1-6626DAF643AE}" presName="hierChild4" presStyleCnt="0"/>
      <dgm:spPr/>
    </dgm:pt>
    <dgm:pt modelId="{504B2947-AA45-4DED-803B-9C1E7FC813B9}" type="pres">
      <dgm:prSet presAssocID="{41EF0972-3608-4CCD-B804-316CF45122CE}" presName="Name37" presStyleLbl="parChTrans1D4" presStyleIdx="10" presStyleCnt="13"/>
      <dgm:spPr/>
    </dgm:pt>
    <dgm:pt modelId="{D5687B1D-3ABC-4AFA-8F75-8F2E71EA2640}" type="pres">
      <dgm:prSet presAssocID="{226129C1-9F70-4C8D-B2A3-83DFA970F05C}" presName="hierRoot2" presStyleCnt="0">
        <dgm:presLayoutVars>
          <dgm:hierBranch val="init"/>
        </dgm:presLayoutVars>
      </dgm:prSet>
      <dgm:spPr/>
    </dgm:pt>
    <dgm:pt modelId="{3520F086-7A6C-4A00-929D-103519AA4161}" type="pres">
      <dgm:prSet presAssocID="{226129C1-9F70-4C8D-B2A3-83DFA970F05C}" presName="rootComposite" presStyleCnt="0"/>
      <dgm:spPr/>
    </dgm:pt>
    <dgm:pt modelId="{BDBC228F-6913-4218-84F7-3DE9632622A8}" type="pres">
      <dgm:prSet presAssocID="{226129C1-9F70-4C8D-B2A3-83DFA970F05C}" presName="rootText" presStyleLbl="node4" presStyleIdx="10" presStyleCnt="13" custScaleX="168852" custScaleY="210578">
        <dgm:presLayoutVars>
          <dgm:chPref val="3"/>
        </dgm:presLayoutVars>
      </dgm:prSet>
      <dgm:spPr/>
    </dgm:pt>
    <dgm:pt modelId="{EF0103AB-8038-4430-A4CF-89546FE50E29}" type="pres">
      <dgm:prSet presAssocID="{226129C1-9F70-4C8D-B2A3-83DFA970F05C}" presName="rootConnector" presStyleLbl="node4" presStyleIdx="10" presStyleCnt="13"/>
      <dgm:spPr/>
    </dgm:pt>
    <dgm:pt modelId="{3259E128-C062-4001-A850-544A64944F85}" type="pres">
      <dgm:prSet presAssocID="{226129C1-9F70-4C8D-B2A3-83DFA970F05C}" presName="hierChild4" presStyleCnt="0"/>
      <dgm:spPr/>
    </dgm:pt>
    <dgm:pt modelId="{35B7E5AF-231B-45D2-BF77-A2CD8DB4EB54}" type="pres">
      <dgm:prSet presAssocID="{226129C1-9F70-4C8D-B2A3-83DFA970F05C}" presName="hierChild5" presStyleCnt="0"/>
      <dgm:spPr/>
    </dgm:pt>
    <dgm:pt modelId="{B82A164A-2084-4C7A-97B7-86723A41504A}" type="pres">
      <dgm:prSet presAssocID="{D6592E8F-F6ED-4B7E-B031-E11DB38F2497}" presName="Name37" presStyleLbl="parChTrans1D4" presStyleIdx="11" presStyleCnt="13"/>
      <dgm:spPr/>
    </dgm:pt>
    <dgm:pt modelId="{D089036F-A3E2-4B1E-9214-FE2B4CBC85F1}" type="pres">
      <dgm:prSet presAssocID="{CC5EE0ED-E764-47BB-BE2E-42B17DC2EC65}" presName="hierRoot2" presStyleCnt="0">
        <dgm:presLayoutVars>
          <dgm:hierBranch val="init"/>
        </dgm:presLayoutVars>
      </dgm:prSet>
      <dgm:spPr/>
    </dgm:pt>
    <dgm:pt modelId="{C1A69847-AA02-4924-8A83-C4EFD9BC167B}" type="pres">
      <dgm:prSet presAssocID="{CC5EE0ED-E764-47BB-BE2E-42B17DC2EC65}" presName="rootComposite" presStyleCnt="0"/>
      <dgm:spPr/>
    </dgm:pt>
    <dgm:pt modelId="{59821AC6-4C39-4F50-A483-C9B36280D31B}" type="pres">
      <dgm:prSet presAssocID="{CC5EE0ED-E764-47BB-BE2E-42B17DC2EC65}" presName="rootText" presStyleLbl="node4" presStyleIdx="11" presStyleCnt="13" custScaleX="168852" custScaleY="210578">
        <dgm:presLayoutVars>
          <dgm:chPref val="3"/>
        </dgm:presLayoutVars>
      </dgm:prSet>
      <dgm:spPr/>
    </dgm:pt>
    <dgm:pt modelId="{45428FDE-0ACA-472E-81F1-726EDD13533E}" type="pres">
      <dgm:prSet presAssocID="{CC5EE0ED-E764-47BB-BE2E-42B17DC2EC65}" presName="rootConnector" presStyleLbl="node4" presStyleIdx="11" presStyleCnt="13"/>
      <dgm:spPr/>
    </dgm:pt>
    <dgm:pt modelId="{EBF3B30A-D974-44BF-90A9-85C1FE6791B9}" type="pres">
      <dgm:prSet presAssocID="{CC5EE0ED-E764-47BB-BE2E-42B17DC2EC65}" presName="hierChild4" presStyleCnt="0"/>
      <dgm:spPr/>
    </dgm:pt>
    <dgm:pt modelId="{EC4544DB-C4E1-455D-B653-E831F16456CD}" type="pres">
      <dgm:prSet presAssocID="{CC5EE0ED-E764-47BB-BE2E-42B17DC2EC65}" presName="hierChild5" presStyleCnt="0"/>
      <dgm:spPr/>
    </dgm:pt>
    <dgm:pt modelId="{0E6BB1C3-31F5-4CE6-9053-0A345C56523D}" type="pres">
      <dgm:prSet presAssocID="{30398B8A-FD95-48DB-8CB1-6626DAF643AE}" presName="hierChild5" presStyleCnt="0"/>
      <dgm:spPr/>
    </dgm:pt>
    <dgm:pt modelId="{663F5D65-5CA6-4C1F-96E4-4126F65DC656}" type="pres">
      <dgm:prSet presAssocID="{736DE305-F9F9-41EB-9498-6E36771A97D1}" presName="Name37" presStyleLbl="parChTrans1D4" presStyleIdx="12" presStyleCnt="13"/>
      <dgm:spPr/>
    </dgm:pt>
    <dgm:pt modelId="{77C9B4AB-218D-4248-A613-4FCDDD0F1B8C}" type="pres">
      <dgm:prSet presAssocID="{6D71DDA8-4C2F-4203-808A-0F96DB353CE0}" presName="hierRoot2" presStyleCnt="0">
        <dgm:presLayoutVars>
          <dgm:hierBranch val="init"/>
        </dgm:presLayoutVars>
      </dgm:prSet>
      <dgm:spPr/>
    </dgm:pt>
    <dgm:pt modelId="{DAC290BA-F1DA-4121-BB16-637EA332AB66}" type="pres">
      <dgm:prSet presAssocID="{6D71DDA8-4C2F-4203-808A-0F96DB353CE0}" presName="rootComposite" presStyleCnt="0"/>
      <dgm:spPr/>
    </dgm:pt>
    <dgm:pt modelId="{4A66EF56-E95E-4C5E-8A00-D4BC1B0E74EA}" type="pres">
      <dgm:prSet presAssocID="{6D71DDA8-4C2F-4203-808A-0F96DB353CE0}" presName="rootText" presStyleLbl="node4" presStyleIdx="12" presStyleCnt="13" custScaleX="168852" custScaleY="210578">
        <dgm:presLayoutVars>
          <dgm:chPref val="3"/>
        </dgm:presLayoutVars>
      </dgm:prSet>
      <dgm:spPr/>
    </dgm:pt>
    <dgm:pt modelId="{09A730B4-BB11-46B7-9A5E-1FC68D355386}" type="pres">
      <dgm:prSet presAssocID="{6D71DDA8-4C2F-4203-808A-0F96DB353CE0}" presName="rootConnector" presStyleLbl="node4" presStyleIdx="12" presStyleCnt="13"/>
      <dgm:spPr/>
    </dgm:pt>
    <dgm:pt modelId="{BC4A81A5-5688-429C-A58B-D7E26D21CCF2}" type="pres">
      <dgm:prSet presAssocID="{6D71DDA8-4C2F-4203-808A-0F96DB353CE0}" presName="hierChild4" presStyleCnt="0"/>
      <dgm:spPr/>
    </dgm:pt>
    <dgm:pt modelId="{A92347CA-1B02-4276-A606-765E6C6DCBAE}" type="pres">
      <dgm:prSet presAssocID="{6D71DDA8-4C2F-4203-808A-0F96DB353CE0}" presName="hierChild5" presStyleCnt="0"/>
      <dgm:spPr/>
    </dgm:pt>
    <dgm:pt modelId="{009597E1-1440-424B-9FB2-DF2D34E60B90}" type="pres">
      <dgm:prSet presAssocID="{4911A2F5-2C3F-44A6-9C65-A8987FB14FE1}" presName="hierChild5" presStyleCnt="0"/>
      <dgm:spPr/>
    </dgm:pt>
    <dgm:pt modelId="{7FC7800D-6B71-401C-BC36-640DC3FAC68B}" type="pres">
      <dgm:prSet presAssocID="{DDA17F77-CB32-4103-A82D-98622DD27766}" presName="hierChild5" presStyleCnt="0"/>
      <dgm:spPr/>
    </dgm:pt>
    <dgm:pt modelId="{41141BB3-1832-4E27-A8D5-9ABB96A57409}" type="pres">
      <dgm:prSet presAssocID="{A201BA65-16D6-4F7B-AE80-B605E77762F5}" presName="hierChild3" presStyleCnt="0"/>
      <dgm:spPr/>
    </dgm:pt>
  </dgm:ptLst>
  <dgm:cxnLst>
    <dgm:cxn modelId="{F3413302-EB1D-421D-87E5-051CA213A7FB}" srcId="{4911A2F5-2C3F-44A6-9C65-A8987FB14FE1}" destId="{6D71DDA8-4C2F-4203-808A-0F96DB353CE0}" srcOrd="5" destOrd="0" parTransId="{736DE305-F9F9-41EB-9498-6E36771A97D1}" sibTransId="{051487A6-FFD4-411F-B37B-E5CDE711D359}"/>
    <dgm:cxn modelId="{4E852104-F0E4-4352-B09A-28AC09805D0D}" srcId="{4911A2F5-2C3F-44A6-9C65-A8987FB14FE1}" destId="{32DCC64C-368E-4124-A549-4A12F4EF2D28}" srcOrd="0" destOrd="0" parTransId="{5DB9F2E1-9DFA-4B7D-8680-5D0751D52D09}" sibTransId="{DFFE81DE-4818-4487-8191-D1BB39B8B029}"/>
    <dgm:cxn modelId="{B742E907-F8A9-4402-AE6B-1C327F8D116F}" type="presOf" srcId="{C3A88975-0213-4E9D-B93F-B2B9CCEBE624}" destId="{16BD8D49-180D-41FF-8B67-618354497CAF}" srcOrd="0" destOrd="0" presId="urn:microsoft.com/office/officeart/2005/8/layout/orgChart1"/>
    <dgm:cxn modelId="{C375BC08-5833-49CB-9DEE-25E1A4455D7F}" type="presOf" srcId="{B7C459A8-1AD4-42D2-BE9C-877AA7787364}" destId="{B00F6BD4-ABF1-4AA8-9600-B4BC850259A0}" srcOrd="0" destOrd="0" presId="urn:microsoft.com/office/officeart/2005/8/layout/orgChart1"/>
    <dgm:cxn modelId="{2639610F-D687-4A92-8271-6E524333CC7A}" type="presOf" srcId="{B7C459A8-1AD4-42D2-BE9C-877AA7787364}" destId="{1D90E46D-6376-40AD-97E5-87A5C5E0B57E}" srcOrd="1" destOrd="0" presId="urn:microsoft.com/office/officeart/2005/8/layout/orgChart1"/>
    <dgm:cxn modelId="{3C2F5C14-4388-4CC5-AE80-7D3C72C1BEA8}" type="presOf" srcId="{CC5EE0ED-E764-47BB-BE2E-42B17DC2EC65}" destId="{59821AC6-4C39-4F50-A483-C9B36280D31B}" srcOrd="0" destOrd="0" presId="urn:microsoft.com/office/officeart/2005/8/layout/orgChart1"/>
    <dgm:cxn modelId="{50795F14-6B2C-4414-8EE4-EA59FCDA7B30}" srcId="{4911A2F5-2C3F-44A6-9C65-A8987FB14FE1}" destId="{30398B8A-FD95-48DB-8CB1-6626DAF643AE}" srcOrd="4" destOrd="0" parTransId="{BA2291C9-2236-4D60-A4EE-A2FC3664D1B3}" sibTransId="{A609634D-388B-4D6E-A1EF-9D941C630EED}"/>
    <dgm:cxn modelId="{00886D1A-E9C6-420B-9A02-11FB83F32244}" type="presOf" srcId="{9CB5BD37-1FA5-49A9-A7F5-B47528DF0E75}" destId="{A34B5A61-BA1E-4253-9EDC-2BF1ABBE9F99}" srcOrd="0" destOrd="0" presId="urn:microsoft.com/office/officeart/2005/8/layout/orgChart1"/>
    <dgm:cxn modelId="{D0694226-903E-476E-A2BE-BCEF0F35347F}" type="presOf" srcId="{553866D7-2A34-4182-88D3-E842CAAF67AB}" destId="{6E42CA67-4831-494A-A145-4C38E816ED26}" srcOrd="1" destOrd="0" presId="urn:microsoft.com/office/officeart/2005/8/layout/orgChart1"/>
    <dgm:cxn modelId="{0F7DC426-E2ED-4B23-8C2B-9E750716F961}" type="presOf" srcId="{BF212514-645E-49C6-8B28-665F500D9D42}" destId="{0BA0987F-E9A3-4811-9F93-257AC322266E}" srcOrd="0" destOrd="0" presId="urn:microsoft.com/office/officeart/2005/8/layout/orgChart1"/>
    <dgm:cxn modelId="{11512927-3CC2-46BA-AB84-2E883A1D509F}" srcId="{2BEBF40C-B302-4204-A367-9E878CC1F810}" destId="{B7C459A8-1AD4-42D2-BE9C-877AA7787364}" srcOrd="1" destOrd="0" parTransId="{AAD0675C-2D32-4C89-91BC-FA321B882B8A}" sibTransId="{0B78CC1B-6F95-4392-B9C9-B3AD97FD4669}"/>
    <dgm:cxn modelId="{606F6527-722B-45A9-9C9E-D91088A3B5DA}" srcId="{1D61586B-FFA9-4023-91B6-A74B3CCB4A24}" destId="{ABC2352F-6667-4EA4-8EE5-502BA8010ADB}" srcOrd="0" destOrd="0" parTransId="{BE5B4C4B-6211-4866-992A-9AAB5B8B970D}" sibTransId="{D1DD065F-C28B-494E-A253-DC4ABA8DDCD2}"/>
    <dgm:cxn modelId="{9C0F8C2A-F607-4312-B0F7-348C0A12C3DC}" type="presOf" srcId="{CA1C6724-B293-4958-BEB0-70BCA71AA586}" destId="{294A1E6C-F666-4665-80E4-425B3294E03D}" srcOrd="1" destOrd="0" presId="urn:microsoft.com/office/officeart/2005/8/layout/orgChart1"/>
    <dgm:cxn modelId="{545AB12A-DB7E-4A57-836B-3FD8DC025A72}" type="presOf" srcId="{226129C1-9F70-4C8D-B2A3-83DFA970F05C}" destId="{EF0103AB-8038-4430-A4CF-89546FE50E29}" srcOrd="1" destOrd="0" presId="urn:microsoft.com/office/officeart/2005/8/layout/orgChart1"/>
    <dgm:cxn modelId="{0E33BB2A-0CCA-403F-84D9-6920301CF537}" type="presOf" srcId="{8618A7D5-3EB3-45A9-943C-51B4B6CAAAD9}" destId="{A94B9D39-DCDE-48FB-A261-9B7F36F4A8DB}" srcOrd="0" destOrd="0" presId="urn:microsoft.com/office/officeart/2005/8/layout/orgChart1"/>
    <dgm:cxn modelId="{9F554935-9BBA-41F1-B428-64ACD39846E8}" type="presOf" srcId="{4911A2F5-2C3F-44A6-9C65-A8987FB14FE1}" destId="{859F490C-98FB-4C51-8971-4E87FFCA4D57}" srcOrd="1" destOrd="0" presId="urn:microsoft.com/office/officeart/2005/8/layout/orgChart1"/>
    <dgm:cxn modelId="{FC8B2F3C-F06B-4673-BBCD-E2742CBD4E49}" type="presOf" srcId="{A201BA65-16D6-4F7B-AE80-B605E77762F5}" destId="{21C1477A-93A3-47F1-8799-71EC4862E80A}" srcOrd="1" destOrd="0" presId="urn:microsoft.com/office/officeart/2005/8/layout/orgChart1"/>
    <dgm:cxn modelId="{E0CF215C-BE85-4571-8AD5-F303FC314EB3}" type="presOf" srcId="{BF212514-645E-49C6-8B28-665F500D9D42}" destId="{F6163B0B-4A57-4A3D-8F97-0F7D838876B4}" srcOrd="1" destOrd="0" presId="urn:microsoft.com/office/officeart/2005/8/layout/orgChart1"/>
    <dgm:cxn modelId="{FF46D544-6FB6-4709-91C9-1F25C86867FB}" type="presOf" srcId="{A201BA65-16D6-4F7B-AE80-B605E77762F5}" destId="{8D9247D0-0E7B-487D-AD60-751E29560FCC}" srcOrd="0" destOrd="0" presId="urn:microsoft.com/office/officeart/2005/8/layout/orgChart1"/>
    <dgm:cxn modelId="{1789CA68-8DCB-463F-8822-B3A3D5ADFFEB}" type="presOf" srcId="{5DB9F2E1-9DFA-4B7D-8680-5D0751D52D09}" destId="{6FDB924B-A69D-4940-9E0F-CB3D33051A0A}" srcOrd="0" destOrd="0" presId="urn:microsoft.com/office/officeart/2005/8/layout/orgChart1"/>
    <dgm:cxn modelId="{479EB44B-1F65-4AD2-B4D2-FE4565801228}" type="presOf" srcId="{1D61586B-FFA9-4023-91B6-A74B3CCB4A24}" destId="{104495C9-6A27-42AB-9CBA-DE4438355339}" srcOrd="1" destOrd="0" presId="urn:microsoft.com/office/officeart/2005/8/layout/orgChart1"/>
    <dgm:cxn modelId="{D98AB84B-385D-4F09-8F90-7BF2AD806027}" type="presOf" srcId="{D6C65CD1-B28E-4EFA-9CB3-ABE7E9928A4F}" destId="{235726AF-A03C-4E8D-AA35-C5C3CFBA6E27}" srcOrd="0" destOrd="0" presId="urn:microsoft.com/office/officeart/2005/8/layout/orgChart1"/>
    <dgm:cxn modelId="{8049F06C-BD9C-4ED0-88EE-1F416E23BACA}" type="presOf" srcId="{63204199-9D82-45BE-A5A7-874D73340BB8}" destId="{DCCEC7E5-6F37-4F2A-8879-FA9B84ED071A}" srcOrd="0" destOrd="0" presId="urn:microsoft.com/office/officeart/2005/8/layout/orgChart1"/>
    <dgm:cxn modelId="{6553D050-C9BE-45C2-8B1F-4C4E40D15B88}" srcId="{32DCC64C-368E-4124-A549-4A12F4EF2D28}" destId="{CA1C6724-B293-4958-BEB0-70BCA71AA586}" srcOrd="0" destOrd="0" parTransId="{98C4A6CE-216F-40D1-A279-BFB6E7518F92}" sibTransId="{ADB8322A-7B13-4575-9605-2BD2DA97238B}"/>
    <dgm:cxn modelId="{37D8DD77-7824-4099-BD41-E9692C7037AB}" srcId="{DDA17F77-CB32-4103-A82D-98622DD27766}" destId="{AD4ECC99-F368-4930-94F7-DF271BA30835}" srcOrd="0" destOrd="0" parTransId="{63204199-9D82-45BE-A5A7-874D73340BB8}" sibTransId="{F974BE87-C01D-456A-B7DC-AA5DA4C09B7F}"/>
    <dgm:cxn modelId="{B963B778-A64D-48AA-98EC-475B07F640C4}" type="presOf" srcId="{5A242105-6DC7-43EC-9A42-5C357F00FE3A}" destId="{CFA981A8-7582-43BE-9CA6-7B08EEB7FC82}" srcOrd="0" destOrd="0" presId="urn:microsoft.com/office/officeart/2005/8/layout/orgChart1"/>
    <dgm:cxn modelId="{8401E15A-5598-4384-B279-EB0BC53D86FB}" type="presOf" srcId="{F734D2A3-95E7-43D8-BC79-BF06BB3EA123}" destId="{F074FF94-C2E1-41A3-9048-F013D7A57F0E}" srcOrd="0" destOrd="0" presId="urn:microsoft.com/office/officeart/2005/8/layout/orgChart1"/>
    <dgm:cxn modelId="{E6B7827B-C3E3-4001-A853-F35287F69FC3}" type="presOf" srcId="{30398B8A-FD95-48DB-8CB1-6626DAF643AE}" destId="{677E80E2-764A-48C4-B288-B4AA88AAF875}" srcOrd="0" destOrd="0" presId="urn:microsoft.com/office/officeart/2005/8/layout/orgChart1"/>
    <dgm:cxn modelId="{A17D4C85-37B0-41CE-8ABD-F88DA78D7C42}" type="presOf" srcId="{BA2291C9-2236-4D60-A4EE-A2FC3664D1B3}" destId="{985AA6FC-7B3F-4821-864E-39380E8DA475}" srcOrd="0" destOrd="0" presId="urn:microsoft.com/office/officeart/2005/8/layout/orgChart1"/>
    <dgm:cxn modelId="{07E12586-7730-49F5-B302-87B6188297EC}" type="presOf" srcId="{8CF3A683-35E6-4BFF-BA7C-674F41A81678}" destId="{B42388B7-EE48-48A6-9EBC-BB1988A9EA8E}" srcOrd="0" destOrd="0" presId="urn:microsoft.com/office/officeart/2005/8/layout/orgChart1"/>
    <dgm:cxn modelId="{206B5986-802E-4BED-88BD-3457EDD38248}" type="presOf" srcId="{6D71DDA8-4C2F-4203-808A-0F96DB353CE0}" destId="{09A730B4-BB11-46B7-9A5E-1FC68D355386}" srcOrd="1" destOrd="0" presId="urn:microsoft.com/office/officeart/2005/8/layout/orgChart1"/>
    <dgm:cxn modelId="{02F39E87-41D6-4D0F-89B3-09E2ABE7A2AC}" type="presOf" srcId="{F734D2A3-95E7-43D8-BC79-BF06BB3EA123}" destId="{35035F8D-C5AC-413F-B6AA-3F64598F1ED7}" srcOrd="1" destOrd="0" presId="urn:microsoft.com/office/officeart/2005/8/layout/orgChart1"/>
    <dgm:cxn modelId="{50CE388C-EE1F-4D89-9589-85B253DB410C}" srcId="{32DCC64C-368E-4124-A549-4A12F4EF2D28}" destId="{553866D7-2A34-4182-88D3-E842CAAF67AB}" srcOrd="1" destOrd="0" parTransId="{D588E250-39E1-4720-B711-10F850F46B33}" sibTransId="{6996B5B7-773A-43B0-BC1F-4E198DBA0761}"/>
    <dgm:cxn modelId="{C137B58D-43B0-4A2C-9B3F-2C239BF25EC5}" type="presOf" srcId="{DDA17F77-CB32-4103-A82D-98622DD27766}" destId="{D6FE3B80-489E-4DCF-89BC-F7650570A85A}" srcOrd="1" destOrd="0" presId="urn:microsoft.com/office/officeart/2005/8/layout/orgChart1"/>
    <dgm:cxn modelId="{B208DD91-3832-440E-8273-4218E7396F71}" type="presOf" srcId="{2BEBF40C-B302-4204-A367-9E878CC1F810}" destId="{C2422F40-926B-4949-A2FD-FF4B5334DC78}" srcOrd="1" destOrd="0" presId="urn:microsoft.com/office/officeart/2005/8/layout/orgChart1"/>
    <dgm:cxn modelId="{07F1A79B-B30D-4FFF-BCC2-B0C18252D33A}" srcId="{4911A2F5-2C3F-44A6-9C65-A8987FB14FE1}" destId="{2BEBF40C-B302-4204-A367-9E878CC1F810}" srcOrd="2" destOrd="0" parTransId="{8618A7D5-3EB3-45A9-943C-51B4B6CAAAD9}" sibTransId="{C80044D8-E28F-4254-BB28-0A82B1F1F755}"/>
    <dgm:cxn modelId="{2C16059C-7E11-4008-9042-B920575E73A4}" srcId="{4911A2F5-2C3F-44A6-9C65-A8987FB14FE1}" destId="{F734D2A3-95E7-43D8-BC79-BF06BB3EA123}" srcOrd="3" destOrd="0" parTransId="{5BBB2F02-FDD4-4432-AE53-FB9C1E7977D4}" sibTransId="{D38CA5CA-2C87-4DB8-A54A-FEA977EA5F2C}"/>
    <dgm:cxn modelId="{808FBE9C-0373-4FE1-8A6B-73F353753AE7}" type="presOf" srcId="{2BEBF40C-B302-4204-A367-9E878CC1F810}" destId="{F1191C75-30B5-4D58-9619-6ACEF0A92F3F}" srcOrd="0" destOrd="0" presId="urn:microsoft.com/office/officeart/2005/8/layout/orgChart1"/>
    <dgm:cxn modelId="{3A1C16A1-527E-4467-B0CD-FD2E412B569D}" type="presOf" srcId="{AD4ECC99-F368-4930-94F7-DF271BA30835}" destId="{A3086A81-A463-4BB9-99CC-D2E5CB076734}" srcOrd="0" destOrd="0" presId="urn:microsoft.com/office/officeart/2005/8/layout/orgChart1"/>
    <dgm:cxn modelId="{3FD664A1-489D-4388-9082-0E5A20C51A6A}" type="presOf" srcId="{DDA17F77-CB32-4103-A82D-98622DD27766}" destId="{AD20E71D-674C-408F-85A0-D89D76952E99}" srcOrd="0" destOrd="0" presId="urn:microsoft.com/office/officeart/2005/8/layout/orgChart1"/>
    <dgm:cxn modelId="{95B87CA4-8E7B-4CDC-9C13-092558CA75AB}" srcId="{DDA17F77-CB32-4103-A82D-98622DD27766}" destId="{4911A2F5-2C3F-44A6-9C65-A8987FB14FE1}" srcOrd="1" destOrd="0" parTransId="{5CBA9CE6-1D28-4499-8B79-919C578C48EA}" sibTransId="{AD335D59-EA80-484F-93F0-7C86D7138807}"/>
    <dgm:cxn modelId="{2FDD50A5-68D5-4A17-85C3-02DCFE639F65}" type="presOf" srcId="{41EF0972-3608-4CCD-B804-316CF45122CE}" destId="{504B2947-AA45-4DED-803B-9C1E7FC813B9}" srcOrd="0" destOrd="0" presId="urn:microsoft.com/office/officeart/2005/8/layout/orgChart1"/>
    <dgm:cxn modelId="{F1A08EA5-F3BD-4A73-98AB-38CDA2E2795F}" type="presOf" srcId="{ABC2352F-6667-4EA4-8EE5-502BA8010ADB}" destId="{C8421438-0AE6-4580-BE1B-47F8E9793811}" srcOrd="1" destOrd="0" presId="urn:microsoft.com/office/officeart/2005/8/layout/orgChart1"/>
    <dgm:cxn modelId="{B933CEA5-4986-4129-8329-45AF34ADE4CD}" type="presOf" srcId="{AAD0675C-2D32-4C89-91BC-FA321B882B8A}" destId="{D514F36A-F6F3-4F23-A18D-71F047ECD266}" srcOrd="0" destOrd="0" presId="urn:microsoft.com/office/officeart/2005/8/layout/orgChart1"/>
    <dgm:cxn modelId="{B1E231A7-1E09-42B7-841F-FDC0A45AC9EA}" type="presOf" srcId="{226129C1-9F70-4C8D-B2A3-83DFA970F05C}" destId="{BDBC228F-6913-4218-84F7-3DE9632622A8}" srcOrd="0" destOrd="0" presId="urn:microsoft.com/office/officeart/2005/8/layout/orgChart1"/>
    <dgm:cxn modelId="{E8D683A7-1C86-4AB1-B98F-8156562858E3}" srcId="{2BEBF40C-B302-4204-A367-9E878CC1F810}" destId="{BF212514-645E-49C6-8B28-665F500D9D42}" srcOrd="0" destOrd="0" parTransId="{BB68052E-F180-4696-8C81-9BEFC237A1E8}" sibTransId="{01093092-CC21-4102-A658-C1ACB804F816}"/>
    <dgm:cxn modelId="{C40D07A8-7CED-4180-9AB7-1ABCBEC122BF}" srcId="{A201BA65-16D6-4F7B-AE80-B605E77762F5}" destId="{1D61586B-FFA9-4023-91B6-A74B3CCB4A24}" srcOrd="0" destOrd="0" parTransId="{C3A88975-0213-4E9D-B93F-B2B9CCEBE624}" sibTransId="{672AD227-F0F8-4620-A77C-4B109F8E6980}"/>
    <dgm:cxn modelId="{B0E236A9-2ADD-46F6-94A9-5069B399BCB5}" srcId="{553866D7-2A34-4182-88D3-E842CAAF67AB}" destId="{E1F31996-3E40-47EE-8F18-A6D19B4A99CF}" srcOrd="0" destOrd="0" parTransId="{8CF3A683-35E6-4BFF-BA7C-674F41A81678}" sibTransId="{1FC4C457-DCF0-4B35-8FA9-E9E2E40DA718}"/>
    <dgm:cxn modelId="{EBAE27AF-51C0-4324-8A90-E8F5FB16BE32}" type="presOf" srcId="{E1F31996-3E40-47EE-8F18-A6D19B4A99CF}" destId="{E61961CF-7C29-4DA6-9331-2E0A0EE7A1A3}" srcOrd="1" destOrd="0" presId="urn:microsoft.com/office/officeart/2005/8/layout/orgChart1"/>
    <dgm:cxn modelId="{FA0EF0B4-E7E2-4ED7-87C4-B54C3065E830}" type="presOf" srcId="{D6592E8F-F6ED-4B7E-B031-E11DB38F2497}" destId="{B82A164A-2084-4C7A-97B7-86723A41504A}" srcOrd="0" destOrd="0" presId="urn:microsoft.com/office/officeart/2005/8/layout/orgChart1"/>
    <dgm:cxn modelId="{AAC476BA-7375-40C4-8139-B3D428614F35}" type="presOf" srcId="{32DCC64C-368E-4124-A549-4A12F4EF2D28}" destId="{34844D65-A298-41F8-A05E-3636291A3B2C}" srcOrd="0" destOrd="0" presId="urn:microsoft.com/office/officeart/2005/8/layout/orgChart1"/>
    <dgm:cxn modelId="{9F6329BB-9E4B-42C9-ADFE-64F7A07935AE}" srcId="{A201BA65-16D6-4F7B-AE80-B605E77762F5}" destId="{DDA17F77-CB32-4103-A82D-98622DD27766}" srcOrd="1" destOrd="0" parTransId="{5A242105-6DC7-43EC-9A42-5C357F00FE3A}" sibTransId="{59938285-C3D2-455E-AC63-16CB84F0E3CA}"/>
    <dgm:cxn modelId="{FDDD34BD-7CA7-4309-91F6-E67E3FC74E86}" type="presOf" srcId="{5CBA9CE6-1D28-4499-8B79-919C578C48EA}" destId="{9C80983E-51EC-4A6A-9DF7-962B0E098D31}" srcOrd="0" destOrd="0" presId="urn:microsoft.com/office/officeart/2005/8/layout/orgChart1"/>
    <dgm:cxn modelId="{9C841BBF-9321-4402-8F47-F21E30C1AE36}" type="presOf" srcId="{AD4ECC99-F368-4930-94F7-DF271BA30835}" destId="{F0356B42-F8D1-4F5E-B274-5C4FD0241CEA}" srcOrd="1" destOrd="0" presId="urn:microsoft.com/office/officeart/2005/8/layout/orgChart1"/>
    <dgm:cxn modelId="{FB0132C1-9AFD-499F-A8FE-735941B6F365}" type="presOf" srcId="{30398B8A-FD95-48DB-8CB1-6626DAF643AE}" destId="{AE8A2893-9C4B-4312-AAEC-51CCD033E1DD}" srcOrd="1" destOrd="0" presId="urn:microsoft.com/office/officeart/2005/8/layout/orgChart1"/>
    <dgm:cxn modelId="{AD9981C2-1D26-44A5-A87A-B3C7CBE6073C}" type="presOf" srcId="{CC5EE0ED-E764-47BB-BE2E-42B17DC2EC65}" destId="{45428FDE-0ACA-472E-81F1-726EDD13533E}" srcOrd="1" destOrd="0" presId="urn:microsoft.com/office/officeart/2005/8/layout/orgChart1"/>
    <dgm:cxn modelId="{D88191C9-04CF-418D-8C1A-85DE4DB71A37}" type="presOf" srcId="{B39F7013-E3E8-44D1-A541-F0E418CC5E05}" destId="{FEDA4E38-A15F-4A0E-A4CE-0A8C16A793B4}" srcOrd="0" destOrd="0" presId="urn:microsoft.com/office/officeart/2005/8/layout/orgChart1"/>
    <dgm:cxn modelId="{CF913ACA-A413-4E08-87C4-51EB51783719}" type="presOf" srcId="{553866D7-2A34-4182-88D3-E842CAAF67AB}" destId="{AF137252-D13B-4C77-B83D-FA672636AA22}" srcOrd="0" destOrd="0" presId="urn:microsoft.com/office/officeart/2005/8/layout/orgChart1"/>
    <dgm:cxn modelId="{C6D83FCA-3860-49C6-8566-272166F85525}" srcId="{4911A2F5-2C3F-44A6-9C65-A8987FB14FE1}" destId="{B39F7013-E3E8-44D1-A541-F0E418CC5E05}" srcOrd="1" destOrd="0" parTransId="{D6C65CD1-B28E-4EFA-9CB3-ABE7E9928A4F}" sibTransId="{24263915-D61A-4CAC-A4AC-166D97DCE5B6}"/>
    <dgm:cxn modelId="{7F3AA5CB-DFA5-49CF-9B5D-41CA271A6056}" type="presOf" srcId="{CA1C6724-B293-4958-BEB0-70BCA71AA586}" destId="{D7D9E208-7D8D-4404-8D30-7E005FC03ED1}" srcOrd="0" destOrd="0" presId="urn:microsoft.com/office/officeart/2005/8/layout/orgChart1"/>
    <dgm:cxn modelId="{5EC1ABCE-4CFD-4584-AFDE-72B6DC85AD49}" type="presOf" srcId="{BB68052E-F180-4696-8C81-9BEFC237A1E8}" destId="{2214239E-594F-47E7-AA12-3F6684147F92}" srcOrd="0" destOrd="0" presId="urn:microsoft.com/office/officeart/2005/8/layout/orgChart1"/>
    <dgm:cxn modelId="{70890DD0-01AE-47DF-A82F-81344B4B99AC}" type="presOf" srcId="{1D61586B-FFA9-4023-91B6-A74B3CCB4A24}" destId="{087879C9-DBEE-4A6B-99E6-CFA7CB91CBAC}" srcOrd="0" destOrd="0" presId="urn:microsoft.com/office/officeart/2005/8/layout/orgChart1"/>
    <dgm:cxn modelId="{53F100D3-10F1-4700-BF74-AC6610FD5C42}" srcId="{30398B8A-FD95-48DB-8CB1-6626DAF643AE}" destId="{CC5EE0ED-E764-47BB-BE2E-42B17DC2EC65}" srcOrd="1" destOrd="0" parTransId="{D6592E8F-F6ED-4B7E-B031-E11DB38F2497}" sibTransId="{84C8E73B-64ED-435A-9874-E8C3083C96EA}"/>
    <dgm:cxn modelId="{7A7051D8-3F34-4A4D-BCF5-3501BD2FCD3B}" srcId="{9CB5BD37-1FA5-49A9-A7F5-B47528DF0E75}" destId="{A201BA65-16D6-4F7B-AE80-B605E77762F5}" srcOrd="0" destOrd="0" parTransId="{63C6043B-2F6F-4836-9C98-212BE31F1070}" sibTransId="{9DD6BBFF-FD40-485B-90DE-E2926116CCEB}"/>
    <dgm:cxn modelId="{38F40ED9-83BA-44DE-BC09-521C15C933A1}" type="presOf" srcId="{736DE305-F9F9-41EB-9498-6E36771A97D1}" destId="{663F5D65-5CA6-4C1F-96E4-4126F65DC656}" srcOrd="0" destOrd="0" presId="urn:microsoft.com/office/officeart/2005/8/layout/orgChart1"/>
    <dgm:cxn modelId="{A612C3DD-44F9-4A27-A3D1-FABAE632B1D6}" type="presOf" srcId="{5BBB2F02-FDD4-4432-AE53-FB9C1E7977D4}" destId="{BDFF6586-9A22-4B20-899D-AFCC0F17BD08}" srcOrd="0" destOrd="0" presId="urn:microsoft.com/office/officeart/2005/8/layout/orgChart1"/>
    <dgm:cxn modelId="{678EB6E6-8F68-462A-B0E4-5C5270FAC863}" type="presOf" srcId="{ABC2352F-6667-4EA4-8EE5-502BA8010ADB}" destId="{A61A64E7-4D7A-4488-9388-DD0953C6B1B8}" srcOrd="0" destOrd="0" presId="urn:microsoft.com/office/officeart/2005/8/layout/orgChart1"/>
    <dgm:cxn modelId="{F25F08E9-1168-424F-B976-E90D5C774D2C}" type="presOf" srcId="{E1F31996-3E40-47EE-8F18-A6D19B4A99CF}" destId="{10F8C54C-3352-43AE-9967-EE736177C310}" srcOrd="0" destOrd="0" presId="urn:microsoft.com/office/officeart/2005/8/layout/orgChart1"/>
    <dgm:cxn modelId="{667C4AEA-E209-4E65-9EE5-F0516862797C}" srcId="{30398B8A-FD95-48DB-8CB1-6626DAF643AE}" destId="{226129C1-9F70-4C8D-B2A3-83DFA970F05C}" srcOrd="0" destOrd="0" parTransId="{41EF0972-3608-4CCD-B804-316CF45122CE}" sibTransId="{065036D5-5CE2-473A-B28D-0830F5D1FF2E}"/>
    <dgm:cxn modelId="{E55F90EF-8408-4C38-AFD0-2B2B7DFA7065}" type="presOf" srcId="{B39F7013-E3E8-44D1-A541-F0E418CC5E05}" destId="{0F36B739-43B5-4078-8899-199371F0E436}" srcOrd="1" destOrd="0" presId="urn:microsoft.com/office/officeart/2005/8/layout/orgChart1"/>
    <dgm:cxn modelId="{0EC194EF-9BC5-4461-BDD4-41BB3BAFA2FD}" type="presOf" srcId="{6D71DDA8-4C2F-4203-808A-0F96DB353CE0}" destId="{4A66EF56-E95E-4C5E-8A00-D4BC1B0E74EA}" srcOrd="0" destOrd="0" presId="urn:microsoft.com/office/officeart/2005/8/layout/orgChart1"/>
    <dgm:cxn modelId="{80A573F2-6BE2-4AF1-9E2D-7E1C292FB205}" type="presOf" srcId="{BE5B4C4B-6211-4866-992A-9AAB5B8B970D}" destId="{BF13C9EC-3B24-4E08-B860-DD87C355692C}" srcOrd="0" destOrd="0" presId="urn:microsoft.com/office/officeart/2005/8/layout/orgChart1"/>
    <dgm:cxn modelId="{F6BE23F5-7EDA-4902-8718-3E57EA447D35}" type="presOf" srcId="{4911A2F5-2C3F-44A6-9C65-A8987FB14FE1}" destId="{1F7B957C-2073-471C-B066-E4E11EC234D2}" srcOrd="0" destOrd="0" presId="urn:microsoft.com/office/officeart/2005/8/layout/orgChart1"/>
    <dgm:cxn modelId="{7051DAF5-FCD0-4004-A956-7C321689EF76}" type="presOf" srcId="{D588E250-39E1-4720-B711-10F850F46B33}" destId="{8B0E3F8B-B8C0-4D55-9657-3BA61B9A6BFE}" srcOrd="0" destOrd="0" presId="urn:microsoft.com/office/officeart/2005/8/layout/orgChart1"/>
    <dgm:cxn modelId="{EB931BFC-6852-43CC-90F5-2D638D199315}" type="presOf" srcId="{98C4A6CE-216F-40D1-A279-BFB6E7518F92}" destId="{0C92E7F2-BDBE-4CCD-B821-4D37BA1DF439}" srcOrd="0" destOrd="0" presId="urn:microsoft.com/office/officeart/2005/8/layout/orgChart1"/>
    <dgm:cxn modelId="{8FF968FC-6A69-41FA-B34B-2EF08E0BAEBC}" type="presOf" srcId="{32DCC64C-368E-4124-A549-4A12F4EF2D28}" destId="{A4E40565-640B-4B92-9260-D4162E945B69}" srcOrd="1" destOrd="0" presId="urn:microsoft.com/office/officeart/2005/8/layout/orgChart1"/>
    <dgm:cxn modelId="{96ED5744-1AC0-43F4-9E5C-7B5FFD1B9257}" type="presParOf" srcId="{A34B5A61-BA1E-4253-9EDC-2BF1ABBE9F99}" destId="{3FD85B52-01CE-4084-BDCE-55DFC77DC36A}" srcOrd="0" destOrd="0" presId="urn:microsoft.com/office/officeart/2005/8/layout/orgChart1"/>
    <dgm:cxn modelId="{5894B750-E1CC-4A06-8046-2239185BE84A}" type="presParOf" srcId="{3FD85B52-01CE-4084-BDCE-55DFC77DC36A}" destId="{AB2A06F8-C314-486A-9EC7-2892F6ED592A}" srcOrd="0" destOrd="0" presId="urn:microsoft.com/office/officeart/2005/8/layout/orgChart1"/>
    <dgm:cxn modelId="{8F7083AE-5783-4116-A6FC-1A064E4609E4}" type="presParOf" srcId="{AB2A06F8-C314-486A-9EC7-2892F6ED592A}" destId="{8D9247D0-0E7B-487D-AD60-751E29560FCC}" srcOrd="0" destOrd="0" presId="urn:microsoft.com/office/officeart/2005/8/layout/orgChart1"/>
    <dgm:cxn modelId="{55D1A2BE-A7DA-4F13-8626-1E0133F70FA5}" type="presParOf" srcId="{AB2A06F8-C314-486A-9EC7-2892F6ED592A}" destId="{21C1477A-93A3-47F1-8799-71EC4862E80A}" srcOrd="1" destOrd="0" presId="urn:microsoft.com/office/officeart/2005/8/layout/orgChart1"/>
    <dgm:cxn modelId="{B93E3C1F-B655-460A-B84F-0219A3E75FD7}" type="presParOf" srcId="{3FD85B52-01CE-4084-BDCE-55DFC77DC36A}" destId="{CF5CCAC1-4B27-4125-863D-696D66F8097A}" srcOrd="1" destOrd="0" presId="urn:microsoft.com/office/officeart/2005/8/layout/orgChart1"/>
    <dgm:cxn modelId="{680B85B9-4E20-48AC-917D-D4F6332C48AA}" type="presParOf" srcId="{CF5CCAC1-4B27-4125-863D-696D66F8097A}" destId="{16BD8D49-180D-41FF-8B67-618354497CAF}" srcOrd="0" destOrd="0" presId="urn:microsoft.com/office/officeart/2005/8/layout/orgChart1"/>
    <dgm:cxn modelId="{AB0FA88D-EEFB-4089-9139-7F68DAF929BE}" type="presParOf" srcId="{CF5CCAC1-4B27-4125-863D-696D66F8097A}" destId="{4DB92593-45E1-489B-9487-354EE43EC03A}" srcOrd="1" destOrd="0" presId="urn:microsoft.com/office/officeart/2005/8/layout/orgChart1"/>
    <dgm:cxn modelId="{9D15599A-19BF-4DB9-92D1-A847DC5DA5F0}" type="presParOf" srcId="{4DB92593-45E1-489B-9487-354EE43EC03A}" destId="{F3A5C808-AFCB-4EE4-BB8C-35CE060FC03F}" srcOrd="0" destOrd="0" presId="urn:microsoft.com/office/officeart/2005/8/layout/orgChart1"/>
    <dgm:cxn modelId="{7DB0B8D0-1520-4882-A55F-1FD7F18659E1}" type="presParOf" srcId="{F3A5C808-AFCB-4EE4-BB8C-35CE060FC03F}" destId="{087879C9-DBEE-4A6B-99E6-CFA7CB91CBAC}" srcOrd="0" destOrd="0" presId="urn:microsoft.com/office/officeart/2005/8/layout/orgChart1"/>
    <dgm:cxn modelId="{BA9C77C0-4FB1-4486-AF26-4C0621B177DB}" type="presParOf" srcId="{F3A5C808-AFCB-4EE4-BB8C-35CE060FC03F}" destId="{104495C9-6A27-42AB-9CBA-DE4438355339}" srcOrd="1" destOrd="0" presId="urn:microsoft.com/office/officeart/2005/8/layout/orgChart1"/>
    <dgm:cxn modelId="{3438D798-E217-459A-AB4C-1B7C55DFB9BF}" type="presParOf" srcId="{4DB92593-45E1-489B-9487-354EE43EC03A}" destId="{BEC93CA4-60DB-422B-8115-E4AF6776FC95}" srcOrd="1" destOrd="0" presId="urn:microsoft.com/office/officeart/2005/8/layout/orgChart1"/>
    <dgm:cxn modelId="{8D3E6269-84A0-4A3B-9DFB-6B8A8F6AB3C0}" type="presParOf" srcId="{BEC93CA4-60DB-422B-8115-E4AF6776FC95}" destId="{BF13C9EC-3B24-4E08-B860-DD87C355692C}" srcOrd="0" destOrd="0" presId="urn:microsoft.com/office/officeart/2005/8/layout/orgChart1"/>
    <dgm:cxn modelId="{3E2C4E79-3E14-483F-AA23-221E0CF35A3B}" type="presParOf" srcId="{BEC93CA4-60DB-422B-8115-E4AF6776FC95}" destId="{EA76870F-02E6-48FC-870D-432EAD4AF296}" srcOrd="1" destOrd="0" presId="urn:microsoft.com/office/officeart/2005/8/layout/orgChart1"/>
    <dgm:cxn modelId="{697F2BF2-9C04-401C-82C3-10ABFFFFA505}" type="presParOf" srcId="{EA76870F-02E6-48FC-870D-432EAD4AF296}" destId="{32F3CA6D-DDF2-4E78-9F1C-0085BD2CCAD8}" srcOrd="0" destOrd="0" presId="urn:microsoft.com/office/officeart/2005/8/layout/orgChart1"/>
    <dgm:cxn modelId="{5BD2B203-3EF2-477D-9D6E-F45779F9DDAB}" type="presParOf" srcId="{32F3CA6D-DDF2-4E78-9F1C-0085BD2CCAD8}" destId="{A61A64E7-4D7A-4488-9388-DD0953C6B1B8}" srcOrd="0" destOrd="0" presId="urn:microsoft.com/office/officeart/2005/8/layout/orgChart1"/>
    <dgm:cxn modelId="{A7B03E8E-CA11-47EF-9305-2BBB2D96C77F}" type="presParOf" srcId="{32F3CA6D-DDF2-4E78-9F1C-0085BD2CCAD8}" destId="{C8421438-0AE6-4580-BE1B-47F8E9793811}" srcOrd="1" destOrd="0" presId="urn:microsoft.com/office/officeart/2005/8/layout/orgChart1"/>
    <dgm:cxn modelId="{03571D23-2921-4112-A737-8C4206D5D1B3}" type="presParOf" srcId="{EA76870F-02E6-48FC-870D-432EAD4AF296}" destId="{C3E4EF7E-3613-4817-B790-FD6676A7E656}" srcOrd="1" destOrd="0" presId="urn:microsoft.com/office/officeart/2005/8/layout/orgChart1"/>
    <dgm:cxn modelId="{238BA951-F00D-4E43-BAE1-A115170F44F2}" type="presParOf" srcId="{EA76870F-02E6-48FC-870D-432EAD4AF296}" destId="{09726A48-BCC4-43B4-9E76-5E7160F84267}" srcOrd="2" destOrd="0" presId="urn:microsoft.com/office/officeart/2005/8/layout/orgChart1"/>
    <dgm:cxn modelId="{D8E8FF07-9983-4D46-9F46-1E490C3543EC}" type="presParOf" srcId="{4DB92593-45E1-489B-9487-354EE43EC03A}" destId="{426020F7-1728-4286-A669-91E637E06EBC}" srcOrd="2" destOrd="0" presId="urn:microsoft.com/office/officeart/2005/8/layout/orgChart1"/>
    <dgm:cxn modelId="{3E6A48F5-D9E8-41F0-B942-8AFC63A4E95D}" type="presParOf" srcId="{CF5CCAC1-4B27-4125-863D-696D66F8097A}" destId="{CFA981A8-7582-43BE-9CA6-7B08EEB7FC82}" srcOrd="2" destOrd="0" presId="urn:microsoft.com/office/officeart/2005/8/layout/orgChart1"/>
    <dgm:cxn modelId="{238EEA8B-0066-4FD6-9635-C42E29E858F3}" type="presParOf" srcId="{CF5CCAC1-4B27-4125-863D-696D66F8097A}" destId="{13AC8237-AF28-4AA0-8664-0656D5E3BCB4}" srcOrd="3" destOrd="0" presId="urn:microsoft.com/office/officeart/2005/8/layout/orgChart1"/>
    <dgm:cxn modelId="{F5333F11-5818-451E-B5F8-C7EDB9D9AF71}" type="presParOf" srcId="{13AC8237-AF28-4AA0-8664-0656D5E3BCB4}" destId="{20EC2D76-FCFE-450B-BF07-9936E58D60FA}" srcOrd="0" destOrd="0" presId="urn:microsoft.com/office/officeart/2005/8/layout/orgChart1"/>
    <dgm:cxn modelId="{3874A317-8221-4ECB-92DE-796B6753AD20}" type="presParOf" srcId="{20EC2D76-FCFE-450B-BF07-9936E58D60FA}" destId="{AD20E71D-674C-408F-85A0-D89D76952E99}" srcOrd="0" destOrd="0" presId="urn:microsoft.com/office/officeart/2005/8/layout/orgChart1"/>
    <dgm:cxn modelId="{B26539EC-EA7C-4C27-8759-660D7CDAB448}" type="presParOf" srcId="{20EC2D76-FCFE-450B-BF07-9936E58D60FA}" destId="{D6FE3B80-489E-4DCF-89BC-F7650570A85A}" srcOrd="1" destOrd="0" presId="urn:microsoft.com/office/officeart/2005/8/layout/orgChart1"/>
    <dgm:cxn modelId="{A3687EED-688F-4E07-B875-4D0ADC79701E}" type="presParOf" srcId="{13AC8237-AF28-4AA0-8664-0656D5E3BCB4}" destId="{647D7948-9FA0-4FDD-8ED5-DD20225656BD}" srcOrd="1" destOrd="0" presId="urn:microsoft.com/office/officeart/2005/8/layout/orgChart1"/>
    <dgm:cxn modelId="{A2ED634E-5210-4709-BA5C-B8924CD86FF4}" type="presParOf" srcId="{647D7948-9FA0-4FDD-8ED5-DD20225656BD}" destId="{DCCEC7E5-6F37-4F2A-8879-FA9B84ED071A}" srcOrd="0" destOrd="0" presId="urn:microsoft.com/office/officeart/2005/8/layout/orgChart1"/>
    <dgm:cxn modelId="{A5B7F980-2E5E-49E4-B5E1-629549D67FC4}" type="presParOf" srcId="{647D7948-9FA0-4FDD-8ED5-DD20225656BD}" destId="{CD8ACA4A-622A-48E1-A21B-78403457C5AC}" srcOrd="1" destOrd="0" presId="urn:microsoft.com/office/officeart/2005/8/layout/orgChart1"/>
    <dgm:cxn modelId="{B94FA4A0-3382-4E7F-922C-852DE8ECAD63}" type="presParOf" srcId="{CD8ACA4A-622A-48E1-A21B-78403457C5AC}" destId="{B1E816B0-CE38-4737-99DE-A0D4338867C6}" srcOrd="0" destOrd="0" presId="urn:microsoft.com/office/officeart/2005/8/layout/orgChart1"/>
    <dgm:cxn modelId="{BA034E90-B1D8-4436-B8D0-C125D29B28DC}" type="presParOf" srcId="{B1E816B0-CE38-4737-99DE-A0D4338867C6}" destId="{A3086A81-A463-4BB9-99CC-D2E5CB076734}" srcOrd="0" destOrd="0" presId="urn:microsoft.com/office/officeart/2005/8/layout/orgChart1"/>
    <dgm:cxn modelId="{BF7E14FC-3787-4664-A9BB-C882209D70E0}" type="presParOf" srcId="{B1E816B0-CE38-4737-99DE-A0D4338867C6}" destId="{F0356B42-F8D1-4F5E-B274-5C4FD0241CEA}" srcOrd="1" destOrd="0" presId="urn:microsoft.com/office/officeart/2005/8/layout/orgChart1"/>
    <dgm:cxn modelId="{EC5F3450-5E86-440C-B368-0602F287EDDE}" type="presParOf" srcId="{CD8ACA4A-622A-48E1-A21B-78403457C5AC}" destId="{08FD0F21-49A5-41F5-B84C-C91151DBB176}" srcOrd="1" destOrd="0" presId="urn:microsoft.com/office/officeart/2005/8/layout/orgChart1"/>
    <dgm:cxn modelId="{5DA7B402-B95B-4008-9FDB-CCA11ACC9B90}" type="presParOf" srcId="{CD8ACA4A-622A-48E1-A21B-78403457C5AC}" destId="{DC566DA8-4C0F-4200-AA1F-FCF3EF2B3C05}" srcOrd="2" destOrd="0" presId="urn:microsoft.com/office/officeart/2005/8/layout/orgChart1"/>
    <dgm:cxn modelId="{B5243DCC-6815-4411-8E47-A1D40FEBA815}" type="presParOf" srcId="{647D7948-9FA0-4FDD-8ED5-DD20225656BD}" destId="{9C80983E-51EC-4A6A-9DF7-962B0E098D31}" srcOrd="2" destOrd="0" presId="urn:microsoft.com/office/officeart/2005/8/layout/orgChart1"/>
    <dgm:cxn modelId="{FFFE15FC-A298-47D8-B282-CEEF70B88AA9}" type="presParOf" srcId="{647D7948-9FA0-4FDD-8ED5-DD20225656BD}" destId="{A4EC680F-F9B3-4D14-AF7F-70B619CD334C}" srcOrd="3" destOrd="0" presId="urn:microsoft.com/office/officeart/2005/8/layout/orgChart1"/>
    <dgm:cxn modelId="{874A4877-6000-4BDB-8399-3D606AD81EE7}" type="presParOf" srcId="{A4EC680F-F9B3-4D14-AF7F-70B619CD334C}" destId="{E63FD9C2-E1C5-4240-82F3-52D560625B61}" srcOrd="0" destOrd="0" presId="urn:microsoft.com/office/officeart/2005/8/layout/orgChart1"/>
    <dgm:cxn modelId="{F1566A37-4E90-4061-9AFC-3CCE2F76AD7A}" type="presParOf" srcId="{E63FD9C2-E1C5-4240-82F3-52D560625B61}" destId="{1F7B957C-2073-471C-B066-E4E11EC234D2}" srcOrd="0" destOrd="0" presId="urn:microsoft.com/office/officeart/2005/8/layout/orgChart1"/>
    <dgm:cxn modelId="{E632C099-1EE1-43D3-9721-65519EB19DFF}" type="presParOf" srcId="{E63FD9C2-E1C5-4240-82F3-52D560625B61}" destId="{859F490C-98FB-4C51-8971-4E87FFCA4D57}" srcOrd="1" destOrd="0" presId="urn:microsoft.com/office/officeart/2005/8/layout/orgChart1"/>
    <dgm:cxn modelId="{DFE61561-0BF1-4340-A2F0-53425BED347C}" type="presParOf" srcId="{A4EC680F-F9B3-4D14-AF7F-70B619CD334C}" destId="{B27561E5-C54A-4C34-A904-E809E782A1E4}" srcOrd="1" destOrd="0" presId="urn:microsoft.com/office/officeart/2005/8/layout/orgChart1"/>
    <dgm:cxn modelId="{DEB696AC-D10F-474D-A222-CC21AA965E14}" type="presParOf" srcId="{B27561E5-C54A-4C34-A904-E809E782A1E4}" destId="{6FDB924B-A69D-4940-9E0F-CB3D33051A0A}" srcOrd="0" destOrd="0" presId="urn:microsoft.com/office/officeart/2005/8/layout/orgChart1"/>
    <dgm:cxn modelId="{6AFC3A5C-75B8-4453-8A87-2E975A518F6D}" type="presParOf" srcId="{B27561E5-C54A-4C34-A904-E809E782A1E4}" destId="{E03FF6FE-1963-431B-9B2D-EE3EAA758026}" srcOrd="1" destOrd="0" presId="urn:microsoft.com/office/officeart/2005/8/layout/orgChart1"/>
    <dgm:cxn modelId="{AB8D1309-83C2-4063-AFC2-2A5425F48725}" type="presParOf" srcId="{E03FF6FE-1963-431B-9B2D-EE3EAA758026}" destId="{CB56A363-D38D-421A-A94D-24F922C532E5}" srcOrd="0" destOrd="0" presId="urn:microsoft.com/office/officeart/2005/8/layout/orgChart1"/>
    <dgm:cxn modelId="{EFF9DB09-F689-45F4-A299-982DEBD43AEA}" type="presParOf" srcId="{CB56A363-D38D-421A-A94D-24F922C532E5}" destId="{34844D65-A298-41F8-A05E-3636291A3B2C}" srcOrd="0" destOrd="0" presId="urn:microsoft.com/office/officeart/2005/8/layout/orgChart1"/>
    <dgm:cxn modelId="{F55A8787-F419-4317-AF5B-C1B058F347C6}" type="presParOf" srcId="{CB56A363-D38D-421A-A94D-24F922C532E5}" destId="{A4E40565-640B-4B92-9260-D4162E945B69}" srcOrd="1" destOrd="0" presId="urn:microsoft.com/office/officeart/2005/8/layout/orgChart1"/>
    <dgm:cxn modelId="{EAEB8732-E1EE-4976-88F0-A850891CBC30}" type="presParOf" srcId="{E03FF6FE-1963-431B-9B2D-EE3EAA758026}" destId="{D84D735D-7A59-4D92-9BB1-370D72630EDD}" srcOrd="1" destOrd="0" presId="urn:microsoft.com/office/officeart/2005/8/layout/orgChart1"/>
    <dgm:cxn modelId="{FD4731C2-3C7D-4D9E-BC6A-7423D612192E}" type="presParOf" srcId="{D84D735D-7A59-4D92-9BB1-370D72630EDD}" destId="{0C92E7F2-BDBE-4CCD-B821-4D37BA1DF439}" srcOrd="0" destOrd="0" presId="urn:microsoft.com/office/officeart/2005/8/layout/orgChart1"/>
    <dgm:cxn modelId="{E9523D72-0BF5-47EC-BC6B-A2E1991DC888}" type="presParOf" srcId="{D84D735D-7A59-4D92-9BB1-370D72630EDD}" destId="{F5F57E0B-ED50-4E81-AB5C-642C3C1B9605}" srcOrd="1" destOrd="0" presId="urn:microsoft.com/office/officeart/2005/8/layout/orgChart1"/>
    <dgm:cxn modelId="{4CECE04F-D324-4061-874A-5EBFBA029622}" type="presParOf" srcId="{F5F57E0B-ED50-4E81-AB5C-642C3C1B9605}" destId="{AF8E3BF2-8D32-4175-B420-672FAB7F89C9}" srcOrd="0" destOrd="0" presId="urn:microsoft.com/office/officeart/2005/8/layout/orgChart1"/>
    <dgm:cxn modelId="{E1C934F6-6770-48F5-908C-0E8876CFA2D5}" type="presParOf" srcId="{AF8E3BF2-8D32-4175-B420-672FAB7F89C9}" destId="{D7D9E208-7D8D-4404-8D30-7E005FC03ED1}" srcOrd="0" destOrd="0" presId="urn:microsoft.com/office/officeart/2005/8/layout/orgChart1"/>
    <dgm:cxn modelId="{E480E66A-FC67-46D0-927D-BAA67CB65DDF}" type="presParOf" srcId="{AF8E3BF2-8D32-4175-B420-672FAB7F89C9}" destId="{294A1E6C-F666-4665-80E4-425B3294E03D}" srcOrd="1" destOrd="0" presId="urn:microsoft.com/office/officeart/2005/8/layout/orgChart1"/>
    <dgm:cxn modelId="{E76FA467-AEAC-4D80-AF3F-3F1044381C0E}" type="presParOf" srcId="{F5F57E0B-ED50-4E81-AB5C-642C3C1B9605}" destId="{28487301-1036-47CC-BAAC-B35F21DB156A}" srcOrd="1" destOrd="0" presId="urn:microsoft.com/office/officeart/2005/8/layout/orgChart1"/>
    <dgm:cxn modelId="{4C3811AB-E218-43FD-B51E-C49DC6ABC6CC}" type="presParOf" srcId="{F5F57E0B-ED50-4E81-AB5C-642C3C1B9605}" destId="{79831C46-932B-4767-BA7E-6EF4B39F01B9}" srcOrd="2" destOrd="0" presId="urn:microsoft.com/office/officeart/2005/8/layout/orgChart1"/>
    <dgm:cxn modelId="{DEDAB9B0-8B1C-4F9F-A6EC-E5354D6EBF87}" type="presParOf" srcId="{D84D735D-7A59-4D92-9BB1-370D72630EDD}" destId="{8B0E3F8B-B8C0-4D55-9657-3BA61B9A6BFE}" srcOrd="2" destOrd="0" presId="urn:microsoft.com/office/officeart/2005/8/layout/orgChart1"/>
    <dgm:cxn modelId="{0482FB79-B6AD-4C38-B638-23C75BD59BFB}" type="presParOf" srcId="{D84D735D-7A59-4D92-9BB1-370D72630EDD}" destId="{2DD4AEB4-914B-4E60-A06A-A503D2659718}" srcOrd="3" destOrd="0" presId="urn:microsoft.com/office/officeart/2005/8/layout/orgChart1"/>
    <dgm:cxn modelId="{20C76CA6-9BB4-416C-859B-3AD7B7CF58B4}" type="presParOf" srcId="{2DD4AEB4-914B-4E60-A06A-A503D2659718}" destId="{8E6FFEF3-A5FA-48BD-8759-DC6FACA6B618}" srcOrd="0" destOrd="0" presId="urn:microsoft.com/office/officeart/2005/8/layout/orgChart1"/>
    <dgm:cxn modelId="{3BD2FA82-9EDA-43DA-B91D-3D1B6F81914D}" type="presParOf" srcId="{8E6FFEF3-A5FA-48BD-8759-DC6FACA6B618}" destId="{AF137252-D13B-4C77-B83D-FA672636AA22}" srcOrd="0" destOrd="0" presId="urn:microsoft.com/office/officeart/2005/8/layout/orgChart1"/>
    <dgm:cxn modelId="{12D26624-9B46-4E82-8EEF-66DD7A92198D}" type="presParOf" srcId="{8E6FFEF3-A5FA-48BD-8759-DC6FACA6B618}" destId="{6E42CA67-4831-494A-A145-4C38E816ED26}" srcOrd="1" destOrd="0" presId="urn:microsoft.com/office/officeart/2005/8/layout/orgChart1"/>
    <dgm:cxn modelId="{41F45D19-3EDA-42E5-A5D1-597860941B8A}" type="presParOf" srcId="{2DD4AEB4-914B-4E60-A06A-A503D2659718}" destId="{3B151480-DB8B-49DC-A242-CCA6986C537D}" srcOrd="1" destOrd="0" presId="urn:microsoft.com/office/officeart/2005/8/layout/orgChart1"/>
    <dgm:cxn modelId="{7630250C-D963-48C0-8CE4-C762B834B3FB}" type="presParOf" srcId="{3B151480-DB8B-49DC-A242-CCA6986C537D}" destId="{B42388B7-EE48-48A6-9EBC-BB1988A9EA8E}" srcOrd="0" destOrd="0" presId="urn:microsoft.com/office/officeart/2005/8/layout/orgChart1"/>
    <dgm:cxn modelId="{CE32196D-82BA-4D77-BE1F-BD7667D85904}" type="presParOf" srcId="{3B151480-DB8B-49DC-A242-CCA6986C537D}" destId="{924CA40D-A983-4976-8E87-8D32A997753E}" srcOrd="1" destOrd="0" presId="urn:microsoft.com/office/officeart/2005/8/layout/orgChart1"/>
    <dgm:cxn modelId="{9DB91E6A-4E01-4BF4-BB40-B315366D0F2F}" type="presParOf" srcId="{924CA40D-A983-4976-8E87-8D32A997753E}" destId="{6B1F2771-2C92-4A61-9C13-F19AD3581AB7}" srcOrd="0" destOrd="0" presId="urn:microsoft.com/office/officeart/2005/8/layout/orgChart1"/>
    <dgm:cxn modelId="{23A2C6A6-B490-4C60-86A4-4B37EB09D4A2}" type="presParOf" srcId="{6B1F2771-2C92-4A61-9C13-F19AD3581AB7}" destId="{10F8C54C-3352-43AE-9967-EE736177C310}" srcOrd="0" destOrd="0" presId="urn:microsoft.com/office/officeart/2005/8/layout/orgChart1"/>
    <dgm:cxn modelId="{DDEE100F-2ADE-43ED-BADF-C13DBA89E356}" type="presParOf" srcId="{6B1F2771-2C92-4A61-9C13-F19AD3581AB7}" destId="{E61961CF-7C29-4DA6-9331-2E0A0EE7A1A3}" srcOrd="1" destOrd="0" presId="urn:microsoft.com/office/officeart/2005/8/layout/orgChart1"/>
    <dgm:cxn modelId="{777409FC-ECFA-4A15-9EF7-B245C8CC4608}" type="presParOf" srcId="{924CA40D-A983-4976-8E87-8D32A997753E}" destId="{2A627B9A-A877-4010-A523-8BED0E0AAFB0}" srcOrd="1" destOrd="0" presId="urn:microsoft.com/office/officeart/2005/8/layout/orgChart1"/>
    <dgm:cxn modelId="{F7EC1DF2-EB4A-436B-8136-70682210BBB4}" type="presParOf" srcId="{924CA40D-A983-4976-8E87-8D32A997753E}" destId="{32A84256-CB33-47D7-A079-266C70D2E31F}" srcOrd="2" destOrd="0" presId="urn:microsoft.com/office/officeart/2005/8/layout/orgChart1"/>
    <dgm:cxn modelId="{E0D73A1D-C37F-4EF6-9DD9-458F8A27C205}" type="presParOf" srcId="{2DD4AEB4-914B-4E60-A06A-A503D2659718}" destId="{B0A46DC2-6603-4401-ABA5-0B123EC30B6B}" srcOrd="2" destOrd="0" presId="urn:microsoft.com/office/officeart/2005/8/layout/orgChart1"/>
    <dgm:cxn modelId="{C1BF8BDB-6C94-486E-B240-30120CBBC25E}" type="presParOf" srcId="{E03FF6FE-1963-431B-9B2D-EE3EAA758026}" destId="{67122CF0-42BE-4B5F-A675-240223D7DE62}" srcOrd="2" destOrd="0" presId="urn:microsoft.com/office/officeart/2005/8/layout/orgChart1"/>
    <dgm:cxn modelId="{35E82439-79A1-4C95-BF18-CE380BF4C135}" type="presParOf" srcId="{B27561E5-C54A-4C34-A904-E809E782A1E4}" destId="{235726AF-A03C-4E8D-AA35-C5C3CFBA6E27}" srcOrd="2" destOrd="0" presId="urn:microsoft.com/office/officeart/2005/8/layout/orgChart1"/>
    <dgm:cxn modelId="{B9B1678A-882E-4444-A467-CB6BA47BEA19}" type="presParOf" srcId="{B27561E5-C54A-4C34-A904-E809E782A1E4}" destId="{0A37F8D0-D4D5-4D7D-9F4A-1D61609A1A7D}" srcOrd="3" destOrd="0" presId="urn:microsoft.com/office/officeart/2005/8/layout/orgChart1"/>
    <dgm:cxn modelId="{0A07A81D-E763-4C12-8D0A-5998107C2B59}" type="presParOf" srcId="{0A37F8D0-D4D5-4D7D-9F4A-1D61609A1A7D}" destId="{1C8A1EED-A855-4B5C-9914-D84F89B47E58}" srcOrd="0" destOrd="0" presId="urn:microsoft.com/office/officeart/2005/8/layout/orgChart1"/>
    <dgm:cxn modelId="{3F841CE3-973C-4424-B915-F4CACA7F4E22}" type="presParOf" srcId="{1C8A1EED-A855-4B5C-9914-D84F89B47E58}" destId="{FEDA4E38-A15F-4A0E-A4CE-0A8C16A793B4}" srcOrd="0" destOrd="0" presId="urn:microsoft.com/office/officeart/2005/8/layout/orgChart1"/>
    <dgm:cxn modelId="{9296633E-5446-4616-880D-1D4805DC0FAA}" type="presParOf" srcId="{1C8A1EED-A855-4B5C-9914-D84F89B47E58}" destId="{0F36B739-43B5-4078-8899-199371F0E436}" srcOrd="1" destOrd="0" presId="urn:microsoft.com/office/officeart/2005/8/layout/orgChart1"/>
    <dgm:cxn modelId="{445FB5FD-C037-49F4-8E77-2B2193AE0DBB}" type="presParOf" srcId="{0A37F8D0-D4D5-4D7D-9F4A-1D61609A1A7D}" destId="{D83A74A5-12DA-475D-A75A-C3BC833F3E32}" srcOrd="1" destOrd="0" presId="urn:microsoft.com/office/officeart/2005/8/layout/orgChart1"/>
    <dgm:cxn modelId="{F9D9BFEE-FCDB-4A93-9CC6-A0466BDB3EA2}" type="presParOf" srcId="{0A37F8D0-D4D5-4D7D-9F4A-1D61609A1A7D}" destId="{8D65072F-5049-46BA-AA60-6547219FB291}" srcOrd="2" destOrd="0" presId="urn:microsoft.com/office/officeart/2005/8/layout/orgChart1"/>
    <dgm:cxn modelId="{2B647274-9432-42D1-9CA0-F1EA636479E6}" type="presParOf" srcId="{B27561E5-C54A-4C34-A904-E809E782A1E4}" destId="{A94B9D39-DCDE-48FB-A261-9B7F36F4A8DB}" srcOrd="4" destOrd="0" presId="urn:microsoft.com/office/officeart/2005/8/layout/orgChart1"/>
    <dgm:cxn modelId="{A2E802C2-AF60-4888-8434-BEAD6F4589B2}" type="presParOf" srcId="{B27561E5-C54A-4C34-A904-E809E782A1E4}" destId="{ADBE5442-4DC7-47D2-910D-4C66DBA2AFE8}" srcOrd="5" destOrd="0" presId="urn:microsoft.com/office/officeart/2005/8/layout/orgChart1"/>
    <dgm:cxn modelId="{D26AC157-30C4-4D4D-93E3-5D1A7478C24B}" type="presParOf" srcId="{ADBE5442-4DC7-47D2-910D-4C66DBA2AFE8}" destId="{2E967250-2434-4EA7-97BF-535E6DD6575C}" srcOrd="0" destOrd="0" presId="urn:microsoft.com/office/officeart/2005/8/layout/orgChart1"/>
    <dgm:cxn modelId="{BCC5D3A0-76AD-4AA6-9BEF-DA7C7BABD563}" type="presParOf" srcId="{2E967250-2434-4EA7-97BF-535E6DD6575C}" destId="{F1191C75-30B5-4D58-9619-6ACEF0A92F3F}" srcOrd="0" destOrd="0" presId="urn:microsoft.com/office/officeart/2005/8/layout/orgChart1"/>
    <dgm:cxn modelId="{909F47CE-2FD6-44D9-93B9-CF3162F8E8D4}" type="presParOf" srcId="{2E967250-2434-4EA7-97BF-535E6DD6575C}" destId="{C2422F40-926B-4949-A2FD-FF4B5334DC78}" srcOrd="1" destOrd="0" presId="urn:microsoft.com/office/officeart/2005/8/layout/orgChart1"/>
    <dgm:cxn modelId="{588A8F48-8592-4620-BD09-299D2267CEE0}" type="presParOf" srcId="{ADBE5442-4DC7-47D2-910D-4C66DBA2AFE8}" destId="{33CA092B-6B08-4DA2-90D6-F3FD2CC52074}" srcOrd="1" destOrd="0" presId="urn:microsoft.com/office/officeart/2005/8/layout/orgChart1"/>
    <dgm:cxn modelId="{8A457B98-869E-4AD4-9A23-282F4707D706}" type="presParOf" srcId="{33CA092B-6B08-4DA2-90D6-F3FD2CC52074}" destId="{2214239E-594F-47E7-AA12-3F6684147F92}" srcOrd="0" destOrd="0" presId="urn:microsoft.com/office/officeart/2005/8/layout/orgChart1"/>
    <dgm:cxn modelId="{9D43A227-C398-4E8A-9B2F-71C5BD7F7562}" type="presParOf" srcId="{33CA092B-6B08-4DA2-90D6-F3FD2CC52074}" destId="{4843B577-CC19-4C61-B700-11B8C7665259}" srcOrd="1" destOrd="0" presId="urn:microsoft.com/office/officeart/2005/8/layout/orgChart1"/>
    <dgm:cxn modelId="{B08767CA-7A75-45A1-ACD1-8F861D2CFA82}" type="presParOf" srcId="{4843B577-CC19-4C61-B700-11B8C7665259}" destId="{C1AED42B-8AE5-4847-9FDD-3B4EB104C1AD}" srcOrd="0" destOrd="0" presId="urn:microsoft.com/office/officeart/2005/8/layout/orgChart1"/>
    <dgm:cxn modelId="{AF183946-2474-4203-98E4-C629B1226183}" type="presParOf" srcId="{C1AED42B-8AE5-4847-9FDD-3B4EB104C1AD}" destId="{0BA0987F-E9A3-4811-9F93-257AC322266E}" srcOrd="0" destOrd="0" presId="urn:microsoft.com/office/officeart/2005/8/layout/orgChart1"/>
    <dgm:cxn modelId="{CC6830BC-BD39-44FC-AA2D-65CB15DDB340}" type="presParOf" srcId="{C1AED42B-8AE5-4847-9FDD-3B4EB104C1AD}" destId="{F6163B0B-4A57-4A3D-8F97-0F7D838876B4}" srcOrd="1" destOrd="0" presId="urn:microsoft.com/office/officeart/2005/8/layout/orgChart1"/>
    <dgm:cxn modelId="{0BBCF161-399D-4B04-984E-49EF6455AA1B}" type="presParOf" srcId="{4843B577-CC19-4C61-B700-11B8C7665259}" destId="{A7C82536-102B-4D1A-9FA5-8AAAEB3C156D}" srcOrd="1" destOrd="0" presId="urn:microsoft.com/office/officeart/2005/8/layout/orgChart1"/>
    <dgm:cxn modelId="{2C07EF7B-6791-49C3-8330-B726333A30CB}" type="presParOf" srcId="{4843B577-CC19-4C61-B700-11B8C7665259}" destId="{7A587D2F-791B-47A2-8D25-43EFF578546A}" srcOrd="2" destOrd="0" presId="urn:microsoft.com/office/officeart/2005/8/layout/orgChart1"/>
    <dgm:cxn modelId="{42ED65F5-5528-4A89-9197-1AE3209258E8}" type="presParOf" srcId="{33CA092B-6B08-4DA2-90D6-F3FD2CC52074}" destId="{D514F36A-F6F3-4F23-A18D-71F047ECD266}" srcOrd="2" destOrd="0" presId="urn:microsoft.com/office/officeart/2005/8/layout/orgChart1"/>
    <dgm:cxn modelId="{D4E68961-4578-4D42-9E18-B428C8746F79}" type="presParOf" srcId="{33CA092B-6B08-4DA2-90D6-F3FD2CC52074}" destId="{34152AF1-2B87-4F4D-A69F-70D861174993}" srcOrd="3" destOrd="0" presId="urn:microsoft.com/office/officeart/2005/8/layout/orgChart1"/>
    <dgm:cxn modelId="{581AAEE6-41B8-41C9-92A4-C3E8C48E8994}" type="presParOf" srcId="{34152AF1-2B87-4F4D-A69F-70D861174993}" destId="{E9EB7272-04B1-4590-9A1E-91901E65951D}" srcOrd="0" destOrd="0" presId="urn:microsoft.com/office/officeart/2005/8/layout/orgChart1"/>
    <dgm:cxn modelId="{C94B421E-910C-4FB1-AA64-B77E318C982A}" type="presParOf" srcId="{E9EB7272-04B1-4590-9A1E-91901E65951D}" destId="{B00F6BD4-ABF1-4AA8-9600-B4BC850259A0}" srcOrd="0" destOrd="0" presId="urn:microsoft.com/office/officeart/2005/8/layout/orgChart1"/>
    <dgm:cxn modelId="{1ECCEB31-11AE-49B1-BBDB-F26E024F3FE8}" type="presParOf" srcId="{E9EB7272-04B1-4590-9A1E-91901E65951D}" destId="{1D90E46D-6376-40AD-97E5-87A5C5E0B57E}" srcOrd="1" destOrd="0" presId="urn:microsoft.com/office/officeart/2005/8/layout/orgChart1"/>
    <dgm:cxn modelId="{51C77A4E-092D-4A52-804B-E761080ED418}" type="presParOf" srcId="{34152AF1-2B87-4F4D-A69F-70D861174993}" destId="{6C097428-1D6F-4875-A595-D1C0D5DF774B}" srcOrd="1" destOrd="0" presId="urn:microsoft.com/office/officeart/2005/8/layout/orgChart1"/>
    <dgm:cxn modelId="{D7DA7098-CD29-44B1-8931-E8AB137E4965}" type="presParOf" srcId="{34152AF1-2B87-4F4D-A69F-70D861174993}" destId="{6CC9D3B9-F94B-462C-8115-D9E3EF248208}" srcOrd="2" destOrd="0" presId="urn:microsoft.com/office/officeart/2005/8/layout/orgChart1"/>
    <dgm:cxn modelId="{5DBF27E7-F5F1-46CA-AAE6-28684D4ED560}" type="presParOf" srcId="{ADBE5442-4DC7-47D2-910D-4C66DBA2AFE8}" destId="{15A4FC75-BF43-4D31-945E-1668EF25BBFE}" srcOrd="2" destOrd="0" presId="urn:microsoft.com/office/officeart/2005/8/layout/orgChart1"/>
    <dgm:cxn modelId="{65412026-A139-4DAA-816F-D8F4A5E28C76}" type="presParOf" srcId="{B27561E5-C54A-4C34-A904-E809E782A1E4}" destId="{BDFF6586-9A22-4B20-899D-AFCC0F17BD08}" srcOrd="6" destOrd="0" presId="urn:microsoft.com/office/officeart/2005/8/layout/orgChart1"/>
    <dgm:cxn modelId="{7A9EB673-8891-4E1E-BC91-5A17799A97F1}" type="presParOf" srcId="{B27561E5-C54A-4C34-A904-E809E782A1E4}" destId="{23DFC2E3-1645-410E-80DF-A34DC58AAC34}" srcOrd="7" destOrd="0" presId="urn:microsoft.com/office/officeart/2005/8/layout/orgChart1"/>
    <dgm:cxn modelId="{F55658F4-2385-4248-868D-E38A4FE22191}" type="presParOf" srcId="{23DFC2E3-1645-410E-80DF-A34DC58AAC34}" destId="{DFB7C3E2-5B1D-453D-9CBE-6A718E7D3E63}" srcOrd="0" destOrd="0" presId="urn:microsoft.com/office/officeart/2005/8/layout/orgChart1"/>
    <dgm:cxn modelId="{835A1131-795D-4A8D-82DB-C26F1D82BD68}" type="presParOf" srcId="{DFB7C3E2-5B1D-453D-9CBE-6A718E7D3E63}" destId="{F074FF94-C2E1-41A3-9048-F013D7A57F0E}" srcOrd="0" destOrd="0" presId="urn:microsoft.com/office/officeart/2005/8/layout/orgChart1"/>
    <dgm:cxn modelId="{3A208887-0E6C-4FEB-9844-9EC926B3EF55}" type="presParOf" srcId="{DFB7C3E2-5B1D-453D-9CBE-6A718E7D3E63}" destId="{35035F8D-C5AC-413F-B6AA-3F64598F1ED7}" srcOrd="1" destOrd="0" presId="urn:microsoft.com/office/officeart/2005/8/layout/orgChart1"/>
    <dgm:cxn modelId="{B30116C9-EBED-4C0F-AB28-102130E6C4AA}" type="presParOf" srcId="{23DFC2E3-1645-410E-80DF-A34DC58AAC34}" destId="{E6E8EF41-71FF-424F-A090-289FED4C79CC}" srcOrd="1" destOrd="0" presId="urn:microsoft.com/office/officeart/2005/8/layout/orgChart1"/>
    <dgm:cxn modelId="{69A970BE-2FA6-4EB3-9762-66EDA0A0AA36}" type="presParOf" srcId="{23DFC2E3-1645-410E-80DF-A34DC58AAC34}" destId="{3C876EF6-5442-41D9-A089-7DFE5CD0C58D}" srcOrd="2" destOrd="0" presId="urn:microsoft.com/office/officeart/2005/8/layout/orgChart1"/>
    <dgm:cxn modelId="{B3AD8C85-44DB-4941-9556-259AB1E9BFA5}" type="presParOf" srcId="{B27561E5-C54A-4C34-A904-E809E782A1E4}" destId="{985AA6FC-7B3F-4821-864E-39380E8DA475}" srcOrd="8" destOrd="0" presId="urn:microsoft.com/office/officeart/2005/8/layout/orgChart1"/>
    <dgm:cxn modelId="{DB6D84B1-524D-47C9-93A1-CD52353F8417}" type="presParOf" srcId="{B27561E5-C54A-4C34-A904-E809E782A1E4}" destId="{E1CF560F-7CA1-4E61-9017-3600DD63956A}" srcOrd="9" destOrd="0" presId="urn:microsoft.com/office/officeart/2005/8/layout/orgChart1"/>
    <dgm:cxn modelId="{95D36248-2F1E-4AF5-AB97-AAC5C6A57110}" type="presParOf" srcId="{E1CF560F-7CA1-4E61-9017-3600DD63956A}" destId="{BB8CB65F-8F57-43EA-B39F-DE2AFFA500EA}" srcOrd="0" destOrd="0" presId="urn:microsoft.com/office/officeart/2005/8/layout/orgChart1"/>
    <dgm:cxn modelId="{FF294C9E-C2A1-4CED-8E6F-3D19BB657A49}" type="presParOf" srcId="{BB8CB65F-8F57-43EA-B39F-DE2AFFA500EA}" destId="{677E80E2-764A-48C4-B288-B4AA88AAF875}" srcOrd="0" destOrd="0" presId="urn:microsoft.com/office/officeart/2005/8/layout/orgChart1"/>
    <dgm:cxn modelId="{25AF7593-3F8C-44AF-BCBB-292B02C5B4C8}" type="presParOf" srcId="{BB8CB65F-8F57-43EA-B39F-DE2AFFA500EA}" destId="{AE8A2893-9C4B-4312-AAEC-51CCD033E1DD}" srcOrd="1" destOrd="0" presId="urn:microsoft.com/office/officeart/2005/8/layout/orgChart1"/>
    <dgm:cxn modelId="{C489B8CC-CC1F-4A6D-8B50-04783A076B29}" type="presParOf" srcId="{E1CF560F-7CA1-4E61-9017-3600DD63956A}" destId="{261D3E1B-6D8C-4EA0-BEE0-10074077294E}" srcOrd="1" destOrd="0" presId="urn:microsoft.com/office/officeart/2005/8/layout/orgChart1"/>
    <dgm:cxn modelId="{D5441BCA-3524-4142-81E3-F96C0C84179E}" type="presParOf" srcId="{261D3E1B-6D8C-4EA0-BEE0-10074077294E}" destId="{504B2947-AA45-4DED-803B-9C1E7FC813B9}" srcOrd="0" destOrd="0" presId="urn:microsoft.com/office/officeart/2005/8/layout/orgChart1"/>
    <dgm:cxn modelId="{E9F9F255-9DA1-4551-AC84-2EB348D115BF}" type="presParOf" srcId="{261D3E1B-6D8C-4EA0-BEE0-10074077294E}" destId="{D5687B1D-3ABC-4AFA-8F75-8F2E71EA2640}" srcOrd="1" destOrd="0" presId="urn:microsoft.com/office/officeart/2005/8/layout/orgChart1"/>
    <dgm:cxn modelId="{7B67461C-EA61-4369-80A7-D77ACDEB790A}" type="presParOf" srcId="{D5687B1D-3ABC-4AFA-8F75-8F2E71EA2640}" destId="{3520F086-7A6C-4A00-929D-103519AA4161}" srcOrd="0" destOrd="0" presId="urn:microsoft.com/office/officeart/2005/8/layout/orgChart1"/>
    <dgm:cxn modelId="{B1D7F244-5B66-4023-80FE-51D1AAB41A54}" type="presParOf" srcId="{3520F086-7A6C-4A00-929D-103519AA4161}" destId="{BDBC228F-6913-4218-84F7-3DE9632622A8}" srcOrd="0" destOrd="0" presId="urn:microsoft.com/office/officeart/2005/8/layout/orgChart1"/>
    <dgm:cxn modelId="{4466A5FB-C179-464E-A611-D2426699FB2F}" type="presParOf" srcId="{3520F086-7A6C-4A00-929D-103519AA4161}" destId="{EF0103AB-8038-4430-A4CF-89546FE50E29}" srcOrd="1" destOrd="0" presId="urn:microsoft.com/office/officeart/2005/8/layout/orgChart1"/>
    <dgm:cxn modelId="{AE954259-E2A6-40D8-ABB7-50090F453054}" type="presParOf" srcId="{D5687B1D-3ABC-4AFA-8F75-8F2E71EA2640}" destId="{3259E128-C062-4001-A850-544A64944F85}" srcOrd="1" destOrd="0" presId="urn:microsoft.com/office/officeart/2005/8/layout/orgChart1"/>
    <dgm:cxn modelId="{DA828BAB-D9B2-4C60-8C96-62A109E977E3}" type="presParOf" srcId="{D5687B1D-3ABC-4AFA-8F75-8F2E71EA2640}" destId="{35B7E5AF-231B-45D2-BF77-A2CD8DB4EB54}" srcOrd="2" destOrd="0" presId="urn:microsoft.com/office/officeart/2005/8/layout/orgChart1"/>
    <dgm:cxn modelId="{FD53A2C7-3462-45AC-9772-5ACDC080B53A}" type="presParOf" srcId="{261D3E1B-6D8C-4EA0-BEE0-10074077294E}" destId="{B82A164A-2084-4C7A-97B7-86723A41504A}" srcOrd="2" destOrd="0" presId="urn:microsoft.com/office/officeart/2005/8/layout/orgChart1"/>
    <dgm:cxn modelId="{6B267E01-61F1-4D02-AA13-74942452A774}" type="presParOf" srcId="{261D3E1B-6D8C-4EA0-BEE0-10074077294E}" destId="{D089036F-A3E2-4B1E-9214-FE2B4CBC85F1}" srcOrd="3" destOrd="0" presId="urn:microsoft.com/office/officeart/2005/8/layout/orgChart1"/>
    <dgm:cxn modelId="{D01F32EC-2FFD-42DA-BC9B-B1F21D360996}" type="presParOf" srcId="{D089036F-A3E2-4B1E-9214-FE2B4CBC85F1}" destId="{C1A69847-AA02-4924-8A83-C4EFD9BC167B}" srcOrd="0" destOrd="0" presId="urn:microsoft.com/office/officeart/2005/8/layout/orgChart1"/>
    <dgm:cxn modelId="{EFA9AEC3-5387-4685-9777-B9F139A42EFC}" type="presParOf" srcId="{C1A69847-AA02-4924-8A83-C4EFD9BC167B}" destId="{59821AC6-4C39-4F50-A483-C9B36280D31B}" srcOrd="0" destOrd="0" presId="urn:microsoft.com/office/officeart/2005/8/layout/orgChart1"/>
    <dgm:cxn modelId="{91966347-1CB9-42FE-9483-753D524D0E76}" type="presParOf" srcId="{C1A69847-AA02-4924-8A83-C4EFD9BC167B}" destId="{45428FDE-0ACA-472E-81F1-726EDD13533E}" srcOrd="1" destOrd="0" presId="urn:microsoft.com/office/officeart/2005/8/layout/orgChart1"/>
    <dgm:cxn modelId="{4CE77017-2E49-4263-92C2-FCD9DAAE72FA}" type="presParOf" srcId="{D089036F-A3E2-4B1E-9214-FE2B4CBC85F1}" destId="{EBF3B30A-D974-44BF-90A9-85C1FE6791B9}" srcOrd="1" destOrd="0" presId="urn:microsoft.com/office/officeart/2005/8/layout/orgChart1"/>
    <dgm:cxn modelId="{E17559DE-772F-44BF-8EA8-3946B595F81F}" type="presParOf" srcId="{D089036F-A3E2-4B1E-9214-FE2B4CBC85F1}" destId="{EC4544DB-C4E1-455D-B653-E831F16456CD}" srcOrd="2" destOrd="0" presId="urn:microsoft.com/office/officeart/2005/8/layout/orgChart1"/>
    <dgm:cxn modelId="{74A62AF2-5847-4D53-8DBF-2D5E996745A8}" type="presParOf" srcId="{E1CF560F-7CA1-4E61-9017-3600DD63956A}" destId="{0E6BB1C3-31F5-4CE6-9053-0A345C56523D}" srcOrd="2" destOrd="0" presId="urn:microsoft.com/office/officeart/2005/8/layout/orgChart1"/>
    <dgm:cxn modelId="{30935FB5-A571-4EAD-B722-9D5066906454}" type="presParOf" srcId="{B27561E5-C54A-4C34-A904-E809E782A1E4}" destId="{663F5D65-5CA6-4C1F-96E4-4126F65DC656}" srcOrd="10" destOrd="0" presId="urn:microsoft.com/office/officeart/2005/8/layout/orgChart1"/>
    <dgm:cxn modelId="{F8F8BC64-7BAA-4DBC-91A0-0AB0D438DE53}" type="presParOf" srcId="{B27561E5-C54A-4C34-A904-E809E782A1E4}" destId="{77C9B4AB-218D-4248-A613-4FCDDD0F1B8C}" srcOrd="11" destOrd="0" presId="urn:microsoft.com/office/officeart/2005/8/layout/orgChart1"/>
    <dgm:cxn modelId="{6BC7C5AD-1F30-4A6B-924E-E97003C2DA72}" type="presParOf" srcId="{77C9B4AB-218D-4248-A613-4FCDDD0F1B8C}" destId="{DAC290BA-F1DA-4121-BB16-637EA332AB66}" srcOrd="0" destOrd="0" presId="urn:microsoft.com/office/officeart/2005/8/layout/orgChart1"/>
    <dgm:cxn modelId="{83F1B991-0C23-4844-BA27-60DD7551EA6B}" type="presParOf" srcId="{DAC290BA-F1DA-4121-BB16-637EA332AB66}" destId="{4A66EF56-E95E-4C5E-8A00-D4BC1B0E74EA}" srcOrd="0" destOrd="0" presId="urn:microsoft.com/office/officeart/2005/8/layout/orgChart1"/>
    <dgm:cxn modelId="{AAD7FC2D-844B-43F4-8066-4A920B24634C}" type="presParOf" srcId="{DAC290BA-F1DA-4121-BB16-637EA332AB66}" destId="{09A730B4-BB11-46B7-9A5E-1FC68D355386}" srcOrd="1" destOrd="0" presId="urn:microsoft.com/office/officeart/2005/8/layout/orgChart1"/>
    <dgm:cxn modelId="{4FE77022-E7FB-446A-9175-1E09FD89E272}" type="presParOf" srcId="{77C9B4AB-218D-4248-A613-4FCDDD0F1B8C}" destId="{BC4A81A5-5688-429C-A58B-D7E26D21CCF2}" srcOrd="1" destOrd="0" presId="urn:microsoft.com/office/officeart/2005/8/layout/orgChart1"/>
    <dgm:cxn modelId="{4211AC40-DDFD-4BBE-9FA2-6799029C843C}" type="presParOf" srcId="{77C9B4AB-218D-4248-A613-4FCDDD0F1B8C}" destId="{A92347CA-1B02-4276-A606-765E6C6DCBAE}" srcOrd="2" destOrd="0" presId="urn:microsoft.com/office/officeart/2005/8/layout/orgChart1"/>
    <dgm:cxn modelId="{8CCCB130-E195-47D7-9083-415F236646FF}" type="presParOf" srcId="{A4EC680F-F9B3-4D14-AF7F-70B619CD334C}" destId="{009597E1-1440-424B-9FB2-DF2D34E60B90}" srcOrd="2" destOrd="0" presId="urn:microsoft.com/office/officeart/2005/8/layout/orgChart1"/>
    <dgm:cxn modelId="{595A08D5-8177-4C9D-BF14-3444AF9563AD}" type="presParOf" srcId="{13AC8237-AF28-4AA0-8664-0656D5E3BCB4}" destId="{7FC7800D-6B71-401C-BC36-640DC3FAC68B}" srcOrd="2" destOrd="0" presId="urn:microsoft.com/office/officeart/2005/8/layout/orgChart1"/>
    <dgm:cxn modelId="{7F1F5A00-B4CC-4DD9-9476-D85857E5DE12}" type="presParOf" srcId="{3FD85B52-01CE-4084-BDCE-55DFC77DC36A}" destId="{41141BB3-1832-4E27-A8D5-9ABB96A574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FEF1DFE7-6EAB-4BED-A3D3-DAB28E632F22}" type="doc">
      <dgm:prSet loTypeId="urn:microsoft.com/office/officeart/2005/8/layout/orgChart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l-PL"/>
        </a:p>
      </dgm:t>
    </dgm:pt>
    <dgm:pt modelId="{81543DB2-5D17-45CD-9C98-91723C37F820}">
      <dgm:prSet phldrT="[Tekst]"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</a:rPr>
            <a:t>Patrole w rejonach </a:t>
          </a:r>
          <a:br>
            <a:rPr lang="pl-PL" sz="1600" dirty="0">
              <a:solidFill>
                <a:schemeClr val="tx1"/>
              </a:solidFill>
            </a:rPr>
          </a:br>
          <a:r>
            <a:rPr lang="pl-PL" sz="1600" dirty="0">
              <a:solidFill>
                <a:schemeClr val="tx1"/>
              </a:solidFill>
            </a:rPr>
            <a:t>o wysokim ryzyku spalania odpadów</a:t>
          </a:r>
        </a:p>
      </dgm:t>
    </dgm:pt>
    <dgm:pt modelId="{848CAB36-64DA-42E8-AB95-61C03932E0A1}" type="parTrans" cxnId="{0D75B18A-9B7A-4B11-AD67-64EC09DFC545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B2287EC1-85FF-4DB9-9115-AC62A355D30C}" type="sibTrans" cxnId="{0D75B18A-9B7A-4B11-AD67-64EC09DFC545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E29589B3-6F5B-4AF8-A05E-0C679C3FEDA0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</a:rPr>
            <a:t>Informowanie</a:t>
          </a:r>
          <a:endParaRPr lang="pl-PL" sz="1600" dirty="0">
            <a:solidFill>
              <a:schemeClr val="tx1"/>
            </a:solidFill>
          </a:endParaRPr>
        </a:p>
      </dgm:t>
    </dgm:pt>
    <dgm:pt modelId="{283C2E33-FC6C-4D8B-A979-CF8E7F14AE07}" type="parTrans" cxnId="{4B26F4BA-9BE2-49CC-B78A-6477313032CF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46838E5-1DCD-4F71-A898-F4BAE017885A}" type="sibTrans" cxnId="{4B26F4BA-9BE2-49CC-B78A-6477313032CF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98FDFB2-7610-4AAC-9BDE-93ACFB890AED}">
      <dgm:prSet phldrT="[Teks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l-PL" sz="1600" dirty="0">
              <a:solidFill>
                <a:schemeClr val="tx1"/>
              </a:solidFill>
            </a:rPr>
            <a:t>Gmina</a:t>
          </a:r>
        </a:p>
      </dgm:t>
    </dgm:pt>
    <dgm:pt modelId="{310C1434-F174-44AF-875A-41259E7B8255}" type="parTrans" cxnId="{866F8C13-7AC1-4EE3-B052-7EAD05D150B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F71FCF9-0B25-4B19-8707-3556C4950262}" type="sibTrans" cxnId="{866F8C13-7AC1-4EE3-B052-7EAD05D150B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131A29A-7267-4D6D-BC71-F422082342E9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</a:rPr>
            <a:t>Kontrole palenisk domowych w zakresie przestrzegania zakazu spalania odpadów</a:t>
          </a:r>
          <a:endParaRPr lang="pl-PL" sz="1600" dirty="0">
            <a:solidFill>
              <a:schemeClr val="tx1"/>
            </a:solidFill>
          </a:endParaRPr>
        </a:p>
      </dgm:t>
    </dgm:pt>
    <dgm:pt modelId="{6E2D67E6-DBF2-450E-A9BD-C0F899F06C25}" type="parTrans" cxnId="{3AFD4BD5-36AA-481E-9429-5ED45B8CEB7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089E23F-72CA-4A40-910A-CCEC3177EB20}" type="sibTrans" cxnId="{3AFD4BD5-36AA-481E-9429-5ED45B8CEB7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D02BD1C-2D5B-45E6-840B-A0C5B196F8E0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</a:rPr>
            <a:t>Kontrola przestrzegania zakazów: palenia w kominkach, używania dmuchaw, urządzeń spalinowych, rozpalania ognisk i grilli</a:t>
          </a:r>
          <a:endParaRPr lang="pl-PL" sz="1600" dirty="0">
            <a:solidFill>
              <a:schemeClr val="tx1"/>
            </a:solidFill>
          </a:endParaRPr>
        </a:p>
      </dgm:t>
    </dgm:pt>
    <dgm:pt modelId="{94B2B990-9F11-4A3B-8442-00A4A16058EB}" type="parTrans" cxnId="{DD28F2EB-7530-4398-8C5F-175B99891DE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34F425A-A5EF-43BA-90FA-AEE07BDBED3B}" type="sibTrans" cxnId="{DD28F2EB-7530-4398-8C5F-175B99891DE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3DDB4BA-7D7F-445D-9906-2689F63A1CE2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</a:rPr>
            <a:t>Kontrole przestrzegania zakazu palenia odpadów biogennych (liści, gałęzi, trawy), w ogrodach oraz na innych obszarach zieleni</a:t>
          </a:r>
          <a:endParaRPr lang="pl-PL" sz="1600" dirty="0">
            <a:solidFill>
              <a:schemeClr val="tx1"/>
            </a:solidFill>
          </a:endParaRPr>
        </a:p>
      </dgm:t>
    </dgm:pt>
    <dgm:pt modelId="{EDFFF88C-0EFD-4B48-90F1-B8880893AC02}" type="parTrans" cxnId="{EE4B13E0-725E-4455-A09F-3DFCB00170E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5B7E774-B027-429C-B5C5-39A37C8C90FB}" type="sibTrans" cxnId="{EE4B13E0-725E-4455-A09F-3DFCB00170E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1C3421E-CABC-4E41-89AC-D36A8F1AC371}" type="pres">
      <dgm:prSet presAssocID="{FEF1DFE7-6EAB-4BED-A3D3-DAB28E632F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62E6805-8B08-4697-81DB-47E7D48B9BF4}" type="pres">
      <dgm:prSet presAssocID="{498FDFB2-7610-4AAC-9BDE-93ACFB890AED}" presName="hierRoot1" presStyleCnt="0">
        <dgm:presLayoutVars>
          <dgm:hierBranch val="init"/>
        </dgm:presLayoutVars>
      </dgm:prSet>
      <dgm:spPr/>
    </dgm:pt>
    <dgm:pt modelId="{F42724AB-71E8-44A0-B4B2-502D7353E573}" type="pres">
      <dgm:prSet presAssocID="{498FDFB2-7610-4AAC-9BDE-93ACFB890AED}" presName="rootComposite1" presStyleCnt="0"/>
      <dgm:spPr/>
    </dgm:pt>
    <dgm:pt modelId="{E6D94FF4-30D2-44F2-A289-38806CDA75AB}" type="pres">
      <dgm:prSet presAssocID="{498FDFB2-7610-4AAC-9BDE-93ACFB890AED}" presName="rootText1" presStyleLbl="node0" presStyleIdx="0" presStyleCnt="1" custScaleX="114860" custScaleY="112013">
        <dgm:presLayoutVars>
          <dgm:chPref val="3"/>
        </dgm:presLayoutVars>
      </dgm:prSet>
      <dgm:spPr/>
    </dgm:pt>
    <dgm:pt modelId="{974ED2E0-DBEC-4349-929F-39FDC8847CC0}" type="pres">
      <dgm:prSet presAssocID="{498FDFB2-7610-4AAC-9BDE-93ACFB890AED}" presName="rootConnector1" presStyleLbl="node1" presStyleIdx="0" presStyleCnt="0"/>
      <dgm:spPr/>
    </dgm:pt>
    <dgm:pt modelId="{7925E468-89F1-413F-8BED-2F3C213C2B21}" type="pres">
      <dgm:prSet presAssocID="{498FDFB2-7610-4AAC-9BDE-93ACFB890AED}" presName="hierChild2" presStyleCnt="0"/>
      <dgm:spPr/>
    </dgm:pt>
    <dgm:pt modelId="{AE1E9428-13E7-4F86-8B29-82B6DA651223}" type="pres">
      <dgm:prSet presAssocID="{283C2E33-FC6C-4D8B-A979-CF8E7F14AE07}" presName="Name37" presStyleLbl="parChTrans1D2" presStyleIdx="0" presStyleCnt="5"/>
      <dgm:spPr/>
    </dgm:pt>
    <dgm:pt modelId="{A5B8F8D9-B539-4C32-BAEE-0F7E1BC611DC}" type="pres">
      <dgm:prSet presAssocID="{E29589B3-6F5B-4AF8-A05E-0C679C3FEDA0}" presName="hierRoot2" presStyleCnt="0">
        <dgm:presLayoutVars>
          <dgm:hierBranch val="init"/>
        </dgm:presLayoutVars>
      </dgm:prSet>
      <dgm:spPr/>
    </dgm:pt>
    <dgm:pt modelId="{A461B0E2-1DA2-462C-8F50-7B962C52812B}" type="pres">
      <dgm:prSet presAssocID="{E29589B3-6F5B-4AF8-A05E-0C679C3FEDA0}" presName="rootComposite" presStyleCnt="0"/>
      <dgm:spPr/>
    </dgm:pt>
    <dgm:pt modelId="{92BBF99C-EC64-4E15-B221-884FFCAA8797}" type="pres">
      <dgm:prSet presAssocID="{E29589B3-6F5B-4AF8-A05E-0C679C3FEDA0}" presName="rootText" presStyleLbl="node2" presStyleIdx="0" presStyleCnt="5" custScaleX="114860" custScaleY="216339">
        <dgm:presLayoutVars>
          <dgm:chPref val="3"/>
        </dgm:presLayoutVars>
      </dgm:prSet>
      <dgm:spPr/>
    </dgm:pt>
    <dgm:pt modelId="{D50C039F-4CE4-4BE6-8B2A-7718D1B859A1}" type="pres">
      <dgm:prSet presAssocID="{E29589B3-6F5B-4AF8-A05E-0C679C3FEDA0}" presName="rootConnector" presStyleLbl="node2" presStyleIdx="0" presStyleCnt="5"/>
      <dgm:spPr/>
    </dgm:pt>
    <dgm:pt modelId="{6D75A70D-96CA-48C2-9573-D6592C5D466B}" type="pres">
      <dgm:prSet presAssocID="{E29589B3-6F5B-4AF8-A05E-0C679C3FEDA0}" presName="hierChild4" presStyleCnt="0"/>
      <dgm:spPr/>
    </dgm:pt>
    <dgm:pt modelId="{0504D8DF-2F81-4724-BD2B-7C59A514DD40}" type="pres">
      <dgm:prSet presAssocID="{E29589B3-6F5B-4AF8-A05E-0C679C3FEDA0}" presName="hierChild5" presStyleCnt="0"/>
      <dgm:spPr/>
    </dgm:pt>
    <dgm:pt modelId="{DA8929FB-0A07-47C1-8BC1-40323A8482E7}" type="pres">
      <dgm:prSet presAssocID="{6E2D67E6-DBF2-450E-A9BD-C0F899F06C25}" presName="Name37" presStyleLbl="parChTrans1D2" presStyleIdx="1" presStyleCnt="5"/>
      <dgm:spPr/>
    </dgm:pt>
    <dgm:pt modelId="{83CF2475-036C-42FC-AA09-889E8F15A4F0}" type="pres">
      <dgm:prSet presAssocID="{C131A29A-7267-4D6D-BC71-F422082342E9}" presName="hierRoot2" presStyleCnt="0">
        <dgm:presLayoutVars>
          <dgm:hierBranch val="init"/>
        </dgm:presLayoutVars>
      </dgm:prSet>
      <dgm:spPr/>
    </dgm:pt>
    <dgm:pt modelId="{1EC991AD-1005-4E4D-A68D-2F2695160580}" type="pres">
      <dgm:prSet presAssocID="{C131A29A-7267-4D6D-BC71-F422082342E9}" presName="rootComposite" presStyleCnt="0"/>
      <dgm:spPr/>
    </dgm:pt>
    <dgm:pt modelId="{10E3FB7E-3548-4393-B4EE-4DE6304E2A70}" type="pres">
      <dgm:prSet presAssocID="{C131A29A-7267-4D6D-BC71-F422082342E9}" presName="rootText" presStyleLbl="node2" presStyleIdx="1" presStyleCnt="5" custScaleX="114860" custScaleY="216339">
        <dgm:presLayoutVars>
          <dgm:chPref val="3"/>
        </dgm:presLayoutVars>
      </dgm:prSet>
      <dgm:spPr/>
    </dgm:pt>
    <dgm:pt modelId="{E9A99E86-2FF4-4F2B-961B-580C32CD5B09}" type="pres">
      <dgm:prSet presAssocID="{C131A29A-7267-4D6D-BC71-F422082342E9}" presName="rootConnector" presStyleLbl="node2" presStyleIdx="1" presStyleCnt="5"/>
      <dgm:spPr/>
    </dgm:pt>
    <dgm:pt modelId="{97FFBF70-CA86-4CF4-AC1C-D0BBD740A227}" type="pres">
      <dgm:prSet presAssocID="{C131A29A-7267-4D6D-BC71-F422082342E9}" presName="hierChild4" presStyleCnt="0"/>
      <dgm:spPr/>
    </dgm:pt>
    <dgm:pt modelId="{D5824FA4-FDEC-44E7-AF95-98FE8247641D}" type="pres">
      <dgm:prSet presAssocID="{C131A29A-7267-4D6D-BC71-F422082342E9}" presName="hierChild5" presStyleCnt="0"/>
      <dgm:spPr/>
    </dgm:pt>
    <dgm:pt modelId="{32ECF4D3-13B7-4FAB-ACBB-C2749CBD2083}" type="pres">
      <dgm:prSet presAssocID="{EDFFF88C-0EFD-4B48-90F1-B8880893AC02}" presName="Name37" presStyleLbl="parChTrans1D2" presStyleIdx="2" presStyleCnt="5"/>
      <dgm:spPr/>
    </dgm:pt>
    <dgm:pt modelId="{A2695A84-97D9-4F89-944E-0811E9D900C6}" type="pres">
      <dgm:prSet presAssocID="{A3DDB4BA-7D7F-445D-9906-2689F63A1CE2}" presName="hierRoot2" presStyleCnt="0">
        <dgm:presLayoutVars>
          <dgm:hierBranch val="init"/>
        </dgm:presLayoutVars>
      </dgm:prSet>
      <dgm:spPr/>
    </dgm:pt>
    <dgm:pt modelId="{0533437C-45D4-4D51-8ED3-79E13DA97287}" type="pres">
      <dgm:prSet presAssocID="{A3DDB4BA-7D7F-445D-9906-2689F63A1CE2}" presName="rootComposite" presStyleCnt="0"/>
      <dgm:spPr/>
    </dgm:pt>
    <dgm:pt modelId="{42A5A6A1-CAD0-41A0-914D-C0CDEDC51AFB}" type="pres">
      <dgm:prSet presAssocID="{A3DDB4BA-7D7F-445D-9906-2689F63A1CE2}" presName="rootText" presStyleLbl="node2" presStyleIdx="2" presStyleCnt="5" custScaleX="114860" custScaleY="216339">
        <dgm:presLayoutVars>
          <dgm:chPref val="3"/>
        </dgm:presLayoutVars>
      </dgm:prSet>
      <dgm:spPr/>
    </dgm:pt>
    <dgm:pt modelId="{E9F9198B-6304-4BFC-93DD-585507DAB252}" type="pres">
      <dgm:prSet presAssocID="{A3DDB4BA-7D7F-445D-9906-2689F63A1CE2}" presName="rootConnector" presStyleLbl="node2" presStyleIdx="2" presStyleCnt="5"/>
      <dgm:spPr/>
    </dgm:pt>
    <dgm:pt modelId="{11196F35-6383-40B2-8F2F-94909696DB6A}" type="pres">
      <dgm:prSet presAssocID="{A3DDB4BA-7D7F-445D-9906-2689F63A1CE2}" presName="hierChild4" presStyleCnt="0"/>
      <dgm:spPr/>
    </dgm:pt>
    <dgm:pt modelId="{5BBEF2D5-47CA-46D3-AF64-5EE3060DA9B9}" type="pres">
      <dgm:prSet presAssocID="{A3DDB4BA-7D7F-445D-9906-2689F63A1CE2}" presName="hierChild5" presStyleCnt="0"/>
      <dgm:spPr/>
    </dgm:pt>
    <dgm:pt modelId="{22647AB8-1AF4-4000-A47A-72F96B4FBF27}" type="pres">
      <dgm:prSet presAssocID="{94B2B990-9F11-4A3B-8442-00A4A16058EB}" presName="Name37" presStyleLbl="parChTrans1D2" presStyleIdx="3" presStyleCnt="5"/>
      <dgm:spPr/>
    </dgm:pt>
    <dgm:pt modelId="{77BE492F-092D-44FD-93FB-EE3440333188}" type="pres">
      <dgm:prSet presAssocID="{5D02BD1C-2D5B-45E6-840B-A0C5B196F8E0}" presName="hierRoot2" presStyleCnt="0">
        <dgm:presLayoutVars>
          <dgm:hierBranch val="init"/>
        </dgm:presLayoutVars>
      </dgm:prSet>
      <dgm:spPr/>
    </dgm:pt>
    <dgm:pt modelId="{1C6028C7-ED26-4B9F-A74A-A20D03EDC1D1}" type="pres">
      <dgm:prSet presAssocID="{5D02BD1C-2D5B-45E6-840B-A0C5B196F8E0}" presName="rootComposite" presStyleCnt="0"/>
      <dgm:spPr/>
    </dgm:pt>
    <dgm:pt modelId="{AE208FE7-03B0-4E75-8C43-62CDC5DA66D6}" type="pres">
      <dgm:prSet presAssocID="{5D02BD1C-2D5B-45E6-840B-A0C5B196F8E0}" presName="rootText" presStyleLbl="node2" presStyleIdx="3" presStyleCnt="5" custScaleX="114860" custScaleY="216339">
        <dgm:presLayoutVars>
          <dgm:chPref val="3"/>
        </dgm:presLayoutVars>
      </dgm:prSet>
      <dgm:spPr/>
    </dgm:pt>
    <dgm:pt modelId="{730C3F9C-C0A7-4ED8-B003-750C2C7FB759}" type="pres">
      <dgm:prSet presAssocID="{5D02BD1C-2D5B-45E6-840B-A0C5B196F8E0}" presName="rootConnector" presStyleLbl="node2" presStyleIdx="3" presStyleCnt="5"/>
      <dgm:spPr/>
    </dgm:pt>
    <dgm:pt modelId="{141BF473-EB9D-4185-9614-ABDBB74ADC61}" type="pres">
      <dgm:prSet presAssocID="{5D02BD1C-2D5B-45E6-840B-A0C5B196F8E0}" presName="hierChild4" presStyleCnt="0"/>
      <dgm:spPr/>
    </dgm:pt>
    <dgm:pt modelId="{513AD13C-0097-421A-98C5-1590E2FC8C58}" type="pres">
      <dgm:prSet presAssocID="{5D02BD1C-2D5B-45E6-840B-A0C5B196F8E0}" presName="hierChild5" presStyleCnt="0"/>
      <dgm:spPr/>
    </dgm:pt>
    <dgm:pt modelId="{A083398F-C009-42C3-8ACE-AC555D79A9C4}" type="pres">
      <dgm:prSet presAssocID="{848CAB36-64DA-42E8-AB95-61C03932E0A1}" presName="Name37" presStyleLbl="parChTrans1D2" presStyleIdx="4" presStyleCnt="5"/>
      <dgm:spPr/>
    </dgm:pt>
    <dgm:pt modelId="{5C7FA6EC-053D-42A5-872B-656792EFA7F1}" type="pres">
      <dgm:prSet presAssocID="{81543DB2-5D17-45CD-9C98-91723C37F820}" presName="hierRoot2" presStyleCnt="0">
        <dgm:presLayoutVars>
          <dgm:hierBranch val="init"/>
        </dgm:presLayoutVars>
      </dgm:prSet>
      <dgm:spPr/>
    </dgm:pt>
    <dgm:pt modelId="{B4E2822E-9492-4637-BA26-17BB0F22EA38}" type="pres">
      <dgm:prSet presAssocID="{81543DB2-5D17-45CD-9C98-91723C37F820}" presName="rootComposite" presStyleCnt="0"/>
      <dgm:spPr/>
    </dgm:pt>
    <dgm:pt modelId="{F0B5AEE3-E99B-494C-B90C-99395065F7AE}" type="pres">
      <dgm:prSet presAssocID="{81543DB2-5D17-45CD-9C98-91723C37F820}" presName="rootText" presStyleLbl="node2" presStyleIdx="4" presStyleCnt="5" custScaleX="114860" custScaleY="216339">
        <dgm:presLayoutVars>
          <dgm:chPref val="3"/>
        </dgm:presLayoutVars>
      </dgm:prSet>
      <dgm:spPr/>
    </dgm:pt>
    <dgm:pt modelId="{15F11E07-CD3F-4482-B57B-0A7A31E53E7B}" type="pres">
      <dgm:prSet presAssocID="{81543DB2-5D17-45CD-9C98-91723C37F820}" presName="rootConnector" presStyleLbl="node2" presStyleIdx="4" presStyleCnt="5"/>
      <dgm:spPr/>
    </dgm:pt>
    <dgm:pt modelId="{5C2CAEB2-B29E-4B71-A160-66BA3C720C6A}" type="pres">
      <dgm:prSet presAssocID="{81543DB2-5D17-45CD-9C98-91723C37F820}" presName="hierChild4" presStyleCnt="0"/>
      <dgm:spPr/>
    </dgm:pt>
    <dgm:pt modelId="{BC07D8A5-21B2-4AAC-A8B8-E3BD924B3044}" type="pres">
      <dgm:prSet presAssocID="{81543DB2-5D17-45CD-9C98-91723C37F820}" presName="hierChild5" presStyleCnt="0"/>
      <dgm:spPr/>
    </dgm:pt>
    <dgm:pt modelId="{AC790798-DEF0-4F0D-AE07-5D8D598CC370}" type="pres">
      <dgm:prSet presAssocID="{498FDFB2-7610-4AAC-9BDE-93ACFB890AED}" presName="hierChild3" presStyleCnt="0"/>
      <dgm:spPr/>
    </dgm:pt>
  </dgm:ptLst>
  <dgm:cxnLst>
    <dgm:cxn modelId="{FCAD3C0C-0EDB-426D-A870-99E1C065E0C5}" type="presOf" srcId="{A3DDB4BA-7D7F-445D-9906-2689F63A1CE2}" destId="{42A5A6A1-CAD0-41A0-914D-C0CDEDC51AFB}" srcOrd="0" destOrd="0" presId="urn:microsoft.com/office/officeart/2005/8/layout/orgChart1"/>
    <dgm:cxn modelId="{DF1F7611-EC77-4DBA-81C9-FB74C32D2F64}" type="presOf" srcId="{E29589B3-6F5B-4AF8-A05E-0C679C3FEDA0}" destId="{D50C039F-4CE4-4BE6-8B2A-7718D1B859A1}" srcOrd="1" destOrd="0" presId="urn:microsoft.com/office/officeart/2005/8/layout/orgChart1"/>
    <dgm:cxn modelId="{866F8C13-7AC1-4EE3-B052-7EAD05D150B3}" srcId="{FEF1DFE7-6EAB-4BED-A3D3-DAB28E632F22}" destId="{498FDFB2-7610-4AAC-9BDE-93ACFB890AED}" srcOrd="0" destOrd="0" parTransId="{310C1434-F174-44AF-875A-41259E7B8255}" sibTransId="{FF71FCF9-0B25-4B19-8707-3556C4950262}"/>
    <dgm:cxn modelId="{0859B618-B7B5-4344-ACE6-188B1D05A1DF}" type="presOf" srcId="{498FDFB2-7610-4AAC-9BDE-93ACFB890AED}" destId="{974ED2E0-DBEC-4349-929F-39FDC8847CC0}" srcOrd="1" destOrd="0" presId="urn:microsoft.com/office/officeart/2005/8/layout/orgChart1"/>
    <dgm:cxn modelId="{A1A4251D-B59B-4828-B49F-3ECB9E974E76}" type="presOf" srcId="{81543DB2-5D17-45CD-9C98-91723C37F820}" destId="{F0B5AEE3-E99B-494C-B90C-99395065F7AE}" srcOrd="0" destOrd="0" presId="urn:microsoft.com/office/officeart/2005/8/layout/orgChart1"/>
    <dgm:cxn modelId="{CA9D2C21-076E-444F-98D3-627120BBF03E}" type="presOf" srcId="{EDFFF88C-0EFD-4B48-90F1-B8880893AC02}" destId="{32ECF4D3-13B7-4FAB-ACBB-C2749CBD2083}" srcOrd="0" destOrd="0" presId="urn:microsoft.com/office/officeart/2005/8/layout/orgChart1"/>
    <dgm:cxn modelId="{5D416521-AFF9-4405-BA2C-EDD53D92A5AF}" type="presOf" srcId="{94B2B990-9F11-4A3B-8442-00A4A16058EB}" destId="{22647AB8-1AF4-4000-A47A-72F96B4FBF27}" srcOrd="0" destOrd="0" presId="urn:microsoft.com/office/officeart/2005/8/layout/orgChart1"/>
    <dgm:cxn modelId="{4BF5D930-3F45-4A67-8A10-76E9BAED670F}" type="presOf" srcId="{6E2D67E6-DBF2-450E-A9BD-C0F899F06C25}" destId="{DA8929FB-0A07-47C1-8BC1-40323A8482E7}" srcOrd="0" destOrd="0" presId="urn:microsoft.com/office/officeart/2005/8/layout/orgChart1"/>
    <dgm:cxn modelId="{BEB7A95E-2187-465C-987B-6F2D0E00ABE6}" type="presOf" srcId="{498FDFB2-7610-4AAC-9BDE-93ACFB890AED}" destId="{E6D94FF4-30D2-44F2-A289-38806CDA75AB}" srcOrd="0" destOrd="0" presId="urn:microsoft.com/office/officeart/2005/8/layout/orgChart1"/>
    <dgm:cxn modelId="{06CEA441-CA8E-41B7-BCEC-6D0F2A1B2233}" type="presOf" srcId="{A3DDB4BA-7D7F-445D-9906-2689F63A1CE2}" destId="{E9F9198B-6304-4BFC-93DD-585507DAB252}" srcOrd="1" destOrd="0" presId="urn:microsoft.com/office/officeart/2005/8/layout/orgChart1"/>
    <dgm:cxn modelId="{DDE4BD43-FE4F-41FF-BC51-7EB368AEECBE}" type="presOf" srcId="{848CAB36-64DA-42E8-AB95-61C03932E0A1}" destId="{A083398F-C009-42C3-8ACE-AC555D79A9C4}" srcOrd="0" destOrd="0" presId="urn:microsoft.com/office/officeart/2005/8/layout/orgChart1"/>
    <dgm:cxn modelId="{E29AFB72-FBAC-421D-9308-C9CEDA18107F}" type="presOf" srcId="{283C2E33-FC6C-4D8B-A979-CF8E7F14AE07}" destId="{AE1E9428-13E7-4F86-8B29-82B6DA651223}" srcOrd="0" destOrd="0" presId="urn:microsoft.com/office/officeart/2005/8/layout/orgChart1"/>
    <dgm:cxn modelId="{4D856156-3094-440E-91E3-5E969D94C2D1}" type="presOf" srcId="{81543DB2-5D17-45CD-9C98-91723C37F820}" destId="{15F11E07-CD3F-4482-B57B-0A7A31E53E7B}" srcOrd="1" destOrd="0" presId="urn:microsoft.com/office/officeart/2005/8/layout/orgChart1"/>
    <dgm:cxn modelId="{5DF78682-7121-4D34-840B-8C566F180A3A}" type="presOf" srcId="{C131A29A-7267-4D6D-BC71-F422082342E9}" destId="{10E3FB7E-3548-4393-B4EE-4DE6304E2A70}" srcOrd="0" destOrd="0" presId="urn:microsoft.com/office/officeart/2005/8/layout/orgChart1"/>
    <dgm:cxn modelId="{0D75B18A-9B7A-4B11-AD67-64EC09DFC545}" srcId="{498FDFB2-7610-4AAC-9BDE-93ACFB890AED}" destId="{81543DB2-5D17-45CD-9C98-91723C37F820}" srcOrd="4" destOrd="0" parTransId="{848CAB36-64DA-42E8-AB95-61C03932E0A1}" sibTransId="{B2287EC1-85FF-4DB9-9115-AC62A355D30C}"/>
    <dgm:cxn modelId="{419983A9-7AFA-4E69-AF17-6907A33EEE8E}" type="presOf" srcId="{5D02BD1C-2D5B-45E6-840B-A0C5B196F8E0}" destId="{AE208FE7-03B0-4E75-8C43-62CDC5DA66D6}" srcOrd="0" destOrd="0" presId="urn:microsoft.com/office/officeart/2005/8/layout/orgChart1"/>
    <dgm:cxn modelId="{4B26F4BA-9BE2-49CC-B78A-6477313032CF}" srcId="{498FDFB2-7610-4AAC-9BDE-93ACFB890AED}" destId="{E29589B3-6F5B-4AF8-A05E-0C679C3FEDA0}" srcOrd="0" destOrd="0" parTransId="{283C2E33-FC6C-4D8B-A979-CF8E7F14AE07}" sibTransId="{C46838E5-1DCD-4F71-A898-F4BAE017885A}"/>
    <dgm:cxn modelId="{3AFD4BD5-36AA-481E-9429-5ED45B8CEB7B}" srcId="{498FDFB2-7610-4AAC-9BDE-93ACFB890AED}" destId="{C131A29A-7267-4D6D-BC71-F422082342E9}" srcOrd="1" destOrd="0" parTransId="{6E2D67E6-DBF2-450E-A9BD-C0F899F06C25}" sibTransId="{B089E23F-72CA-4A40-910A-CCEC3177EB20}"/>
    <dgm:cxn modelId="{29C912DD-3644-4D7B-8628-7E3754BFEE67}" type="presOf" srcId="{C131A29A-7267-4D6D-BC71-F422082342E9}" destId="{E9A99E86-2FF4-4F2B-961B-580C32CD5B09}" srcOrd="1" destOrd="0" presId="urn:microsoft.com/office/officeart/2005/8/layout/orgChart1"/>
    <dgm:cxn modelId="{EE4B13E0-725E-4455-A09F-3DFCB00170E6}" srcId="{498FDFB2-7610-4AAC-9BDE-93ACFB890AED}" destId="{A3DDB4BA-7D7F-445D-9906-2689F63A1CE2}" srcOrd="2" destOrd="0" parTransId="{EDFFF88C-0EFD-4B48-90F1-B8880893AC02}" sibTransId="{C5B7E774-B027-429C-B5C5-39A37C8C90FB}"/>
    <dgm:cxn modelId="{38C265E2-C659-4182-818F-F0F51A756CD0}" type="presOf" srcId="{5D02BD1C-2D5B-45E6-840B-A0C5B196F8E0}" destId="{730C3F9C-C0A7-4ED8-B003-750C2C7FB759}" srcOrd="1" destOrd="0" presId="urn:microsoft.com/office/officeart/2005/8/layout/orgChart1"/>
    <dgm:cxn modelId="{DD28F2EB-7530-4398-8C5F-175B99891DE0}" srcId="{498FDFB2-7610-4AAC-9BDE-93ACFB890AED}" destId="{5D02BD1C-2D5B-45E6-840B-A0C5B196F8E0}" srcOrd="3" destOrd="0" parTransId="{94B2B990-9F11-4A3B-8442-00A4A16058EB}" sibTransId="{D34F425A-A5EF-43BA-90FA-AEE07BDBED3B}"/>
    <dgm:cxn modelId="{635100FA-9CE6-40B8-885E-5995B484AFFF}" type="presOf" srcId="{FEF1DFE7-6EAB-4BED-A3D3-DAB28E632F22}" destId="{01C3421E-CABC-4E41-89AC-D36A8F1AC371}" srcOrd="0" destOrd="0" presId="urn:microsoft.com/office/officeart/2005/8/layout/orgChart1"/>
    <dgm:cxn modelId="{B0B174FF-8A55-4188-8B08-893C1B2B589D}" type="presOf" srcId="{E29589B3-6F5B-4AF8-A05E-0C679C3FEDA0}" destId="{92BBF99C-EC64-4E15-B221-884FFCAA8797}" srcOrd="0" destOrd="0" presId="urn:microsoft.com/office/officeart/2005/8/layout/orgChart1"/>
    <dgm:cxn modelId="{95826901-8016-458D-819E-C9145FA31237}" type="presParOf" srcId="{01C3421E-CABC-4E41-89AC-D36A8F1AC371}" destId="{F62E6805-8B08-4697-81DB-47E7D48B9BF4}" srcOrd="0" destOrd="0" presId="urn:microsoft.com/office/officeart/2005/8/layout/orgChart1"/>
    <dgm:cxn modelId="{635F473E-E5A5-43F3-B1BC-B4997690468A}" type="presParOf" srcId="{F62E6805-8B08-4697-81DB-47E7D48B9BF4}" destId="{F42724AB-71E8-44A0-B4B2-502D7353E573}" srcOrd="0" destOrd="0" presId="urn:microsoft.com/office/officeart/2005/8/layout/orgChart1"/>
    <dgm:cxn modelId="{E35A7BB2-7646-48FE-9C07-0F0D45F38D12}" type="presParOf" srcId="{F42724AB-71E8-44A0-B4B2-502D7353E573}" destId="{E6D94FF4-30D2-44F2-A289-38806CDA75AB}" srcOrd="0" destOrd="0" presId="urn:microsoft.com/office/officeart/2005/8/layout/orgChart1"/>
    <dgm:cxn modelId="{D52893A9-9A8B-4073-9F13-C72A2013B5D5}" type="presParOf" srcId="{F42724AB-71E8-44A0-B4B2-502D7353E573}" destId="{974ED2E0-DBEC-4349-929F-39FDC8847CC0}" srcOrd="1" destOrd="0" presId="urn:microsoft.com/office/officeart/2005/8/layout/orgChart1"/>
    <dgm:cxn modelId="{413230B5-50A0-4964-B930-7AB2AAA2E0E9}" type="presParOf" srcId="{F62E6805-8B08-4697-81DB-47E7D48B9BF4}" destId="{7925E468-89F1-413F-8BED-2F3C213C2B21}" srcOrd="1" destOrd="0" presId="urn:microsoft.com/office/officeart/2005/8/layout/orgChart1"/>
    <dgm:cxn modelId="{497F52D8-2A57-407F-A08F-B99D057951D6}" type="presParOf" srcId="{7925E468-89F1-413F-8BED-2F3C213C2B21}" destId="{AE1E9428-13E7-4F86-8B29-82B6DA651223}" srcOrd="0" destOrd="0" presId="urn:microsoft.com/office/officeart/2005/8/layout/orgChart1"/>
    <dgm:cxn modelId="{E79563B5-1D02-400F-B943-1D3D3EBF3E15}" type="presParOf" srcId="{7925E468-89F1-413F-8BED-2F3C213C2B21}" destId="{A5B8F8D9-B539-4C32-BAEE-0F7E1BC611DC}" srcOrd="1" destOrd="0" presId="urn:microsoft.com/office/officeart/2005/8/layout/orgChart1"/>
    <dgm:cxn modelId="{0696EFB2-8705-49AF-B1A4-980E827C3942}" type="presParOf" srcId="{A5B8F8D9-B539-4C32-BAEE-0F7E1BC611DC}" destId="{A461B0E2-1DA2-462C-8F50-7B962C52812B}" srcOrd="0" destOrd="0" presId="urn:microsoft.com/office/officeart/2005/8/layout/orgChart1"/>
    <dgm:cxn modelId="{5D7F3C43-70EA-40A6-A8A7-CB39C2718C8C}" type="presParOf" srcId="{A461B0E2-1DA2-462C-8F50-7B962C52812B}" destId="{92BBF99C-EC64-4E15-B221-884FFCAA8797}" srcOrd="0" destOrd="0" presId="urn:microsoft.com/office/officeart/2005/8/layout/orgChart1"/>
    <dgm:cxn modelId="{A050286C-4277-4EA3-BA9D-9D9994580822}" type="presParOf" srcId="{A461B0E2-1DA2-462C-8F50-7B962C52812B}" destId="{D50C039F-4CE4-4BE6-8B2A-7718D1B859A1}" srcOrd="1" destOrd="0" presId="urn:microsoft.com/office/officeart/2005/8/layout/orgChart1"/>
    <dgm:cxn modelId="{FD2A515C-3CBF-4944-A133-C12378AA3C53}" type="presParOf" srcId="{A5B8F8D9-B539-4C32-BAEE-0F7E1BC611DC}" destId="{6D75A70D-96CA-48C2-9573-D6592C5D466B}" srcOrd="1" destOrd="0" presId="urn:microsoft.com/office/officeart/2005/8/layout/orgChart1"/>
    <dgm:cxn modelId="{71C43B6F-EC19-4B82-9774-6D62028C4BC5}" type="presParOf" srcId="{A5B8F8D9-B539-4C32-BAEE-0F7E1BC611DC}" destId="{0504D8DF-2F81-4724-BD2B-7C59A514DD40}" srcOrd="2" destOrd="0" presId="urn:microsoft.com/office/officeart/2005/8/layout/orgChart1"/>
    <dgm:cxn modelId="{9E4AF66F-57F5-4F17-9359-0A96947B99BD}" type="presParOf" srcId="{7925E468-89F1-413F-8BED-2F3C213C2B21}" destId="{DA8929FB-0A07-47C1-8BC1-40323A8482E7}" srcOrd="2" destOrd="0" presId="urn:microsoft.com/office/officeart/2005/8/layout/orgChart1"/>
    <dgm:cxn modelId="{25AD592E-65DE-46D5-8396-DE20CA06DAA8}" type="presParOf" srcId="{7925E468-89F1-413F-8BED-2F3C213C2B21}" destId="{83CF2475-036C-42FC-AA09-889E8F15A4F0}" srcOrd="3" destOrd="0" presId="urn:microsoft.com/office/officeart/2005/8/layout/orgChart1"/>
    <dgm:cxn modelId="{EBC5F548-B760-435F-A9DC-DF2F71D402CA}" type="presParOf" srcId="{83CF2475-036C-42FC-AA09-889E8F15A4F0}" destId="{1EC991AD-1005-4E4D-A68D-2F2695160580}" srcOrd="0" destOrd="0" presId="urn:microsoft.com/office/officeart/2005/8/layout/orgChart1"/>
    <dgm:cxn modelId="{F6EE3439-A0BB-486A-8DAC-514E061C60FE}" type="presParOf" srcId="{1EC991AD-1005-4E4D-A68D-2F2695160580}" destId="{10E3FB7E-3548-4393-B4EE-4DE6304E2A70}" srcOrd="0" destOrd="0" presId="urn:microsoft.com/office/officeart/2005/8/layout/orgChart1"/>
    <dgm:cxn modelId="{B053D8F0-B7BA-4AE5-A7DC-8C9E8FDF76A5}" type="presParOf" srcId="{1EC991AD-1005-4E4D-A68D-2F2695160580}" destId="{E9A99E86-2FF4-4F2B-961B-580C32CD5B09}" srcOrd="1" destOrd="0" presId="urn:microsoft.com/office/officeart/2005/8/layout/orgChart1"/>
    <dgm:cxn modelId="{A0D59591-D38C-4CBB-A5A1-960E22E36203}" type="presParOf" srcId="{83CF2475-036C-42FC-AA09-889E8F15A4F0}" destId="{97FFBF70-CA86-4CF4-AC1C-D0BBD740A227}" srcOrd="1" destOrd="0" presId="urn:microsoft.com/office/officeart/2005/8/layout/orgChart1"/>
    <dgm:cxn modelId="{90983B60-D63F-4383-8327-9C7AD3FF3DFB}" type="presParOf" srcId="{83CF2475-036C-42FC-AA09-889E8F15A4F0}" destId="{D5824FA4-FDEC-44E7-AF95-98FE8247641D}" srcOrd="2" destOrd="0" presId="urn:microsoft.com/office/officeart/2005/8/layout/orgChart1"/>
    <dgm:cxn modelId="{39B17909-442E-47E4-8A04-8B8E7F4F1467}" type="presParOf" srcId="{7925E468-89F1-413F-8BED-2F3C213C2B21}" destId="{32ECF4D3-13B7-4FAB-ACBB-C2749CBD2083}" srcOrd="4" destOrd="0" presId="urn:microsoft.com/office/officeart/2005/8/layout/orgChart1"/>
    <dgm:cxn modelId="{8B14E2B2-F3F4-424A-A178-B32787AA46F3}" type="presParOf" srcId="{7925E468-89F1-413F-8BED-2F3C213C2B21}" destId="{A2695A84-97D9-4F89-944E-0811E9D900C6}" srcOrd="5" destOrd="0" presId="urn:microsoft.com/office/officeart/2005/8/layout/orgChart1"/>
    <dgm:cxn modelId="{77276A58-39A0-4AAC-9329-781DC8FF00B2}" type="presParOf" srcId="{A2695A84-97D9-4F89-944E-0811E9D900C6}" destId="{0533437C-45D4-4D51-8ED3-79E13DA97287}" srcOrd="0" destOrd="0" presId="urn:microsoft.com/office/officeart/2005/8/layout/orgChart1"/>
    <dgm:cxn modelId="{DE29DB65-D8A6-474B-B109-DC5E1DB89E2A}" type="presParOf" srcId="{0533437C-45D4-4D51-8ED3-79E13DA97287}" destId="{42A5A6A1-CAD0-41A0-914D-C0CDEDC51AFB}" srcOrd="0" destOrd="0" presId="urn:microsoft.com/office/officeart/2005/8/layout/orgChart1"/>
    <dgm:cxn modelId="{816366C7-54EA-4F20-BB05-1EDD2BB3F43F}" type="presParOf" srcId="{0533437C-45D4-4D51-8ED3-79E13DA97287}" destId="{E9F9198B-6304-4BFC-93DD-585507DAB252}" srcOrd="1" destOrd="0" presId="urn:microsoft.com/office/officeart/2005/8/layout/orgChart1"/>
    <dgm:cxn modelId="{0D7E6345-C20F-448F-8048-19AEB67C746E}" type="presParOf" srcId="{A2695A84-97D9-4F89-944E-0811E9D900C6}" destId="{11196F35-6383-40B2-8F2F-94909696DB6A}" srcOrd="1" destOrd="0" presId="urn:microsoft.com/office/officeart/2005/8/layout/orgChart1"/>
    <dgm:cxn modelId="{B2350C65-0E6D-45F0-8E18-9988EB124C6E}" type="presParOf" srcId="{A2695A84-97D9-4F89-944E-0811E9D900C6}" destId="{5BBEF2D5-47CA-46D3-AF64-5EE3060DA9B9}" srcOrd="2" destOrd="0" presId="urn:microsoft.com/office/officeart/2005/8/layout/orgChart1"/>
    <dgm:cxn modelId="{5D49D1D1-205E-49D9-8A34-191256F0E2B0}" type="presParOf" srcId="{7925E468-89F1-413F-8BED-2F3C213C2B21}" destId="{22647AB8-1AF4-4000-A47A-72F96B4FBF27}" srcOrd="6" destOrd="0" presId="urn:microsoft.com/office/officeart/2005/8/layout/orgChart1"/>
    <dgm:cxn modelId="{EA9D9F90-FE19-446E-8C2E-2161A1D87EFE}" type="presParOf" srcId="{7925E468-89F1-413F-8BED-2F3C213C2B21}" destId="{77BE492F-092D-44FD-93FB-EE3440333188}" srcOrd="7" destOrd="0" presId="urn:microsoft.com/office/officeart/2005/8/layout/orgChart1"/>
    <dgm:cxn modelId="{694648DA-8C5F-4D0F-B60B-B52B03091354}" type="presParOf" srcId="{77BE492F-092D-44FD-93FB-EE3440333188}" destId="{1C6028C7-ED26-4B9F-A74A-A20D03EDC1D1}" srcOrd="0" destOrd="0" presId="urn:microsoft.com/office/officeart/2005/8/layout/orgChart1"/>
    <dgm:cxn modelId="{77519EE3-91DF-41BD-81A0-F3CAD2A485CC}" type="presParOf" srcId="{1C6028C7-ED26-4B9F-A74A-A20D03EDC1D1}" destId="{AE208FE7-03B0-4E75-8C43-62CDC5DA66D6}" srcOrd="0" destOrd="0" presId="urn:microsoft.com/office/officeart/2005/8/layout/orgChart1"/>
    <dgm:cxn modelId="{63B4DC29-B160-4817-8797-DA1DBF823636}" type="presParOf" srcId="{1C6028C7-ED26-4B9F-A74A-A20D03EDC1D1}" destId="{730C3F9C-C0A7-4ED8-B003-750C2C7FB759}" srcOrd="1" destOrd="0" presId="urn:microsoft.com/office/officeart/2005/8/layout/orgChart1"/>
    <dgm:cxn modelId="{89554FAD-BA71-474B-82D1-55003E5B852E}" type="presParOf" srcId="{77BE492F-092D-44FD-93FB-EE3440333188}" destId="{141BF473-EB9D-4185-9614-ABDBB74ADC61}" srcOrd="1" destOrd="0" presId="urn:microsoft.com/office/officeart/2005/8/layout/orgChart1"/>
    <dgm:cxn modelId="{3A256BDE-F215-4236-921F-D2FC01ABC27B}" type="presParOf" srcId="{77BE492F-092D-44FD-93FB-EE3440333188}" destId="{513AD13C-0097-421A-98C5-1590E2FC8C58}" srcOrd="2" destOrd="0" presId="urn:microsoft.com/office/officeart/2005/8/layout/orgChart1"/>
    <dgm:cxn modelId="{A4872B86-FBDF-401F-A176-4350E9308136}" type="presParOf" srcId="{7925E468-89F1-413F-8BED-2F3C213C2B21}" destId="{A083398F-C009-42C3-8ACE-AC555D79A9C4}" srcOrd="8" destOrd="0" presId="urn:microsoft.com/office/officeart/2005/8/layout/orgChart1"/>
    <dgm:cxn modelId="{4C493806-05F3-4605-903A-BFEC88F08C5E}" type="presParOf" srcId="{7925E468-89F1-413F-8BED-2F3C213C2B21}" destId="{5C7FA6EC-053D-42A5-872B-656792EFA7F1}" srcOrd="9" destOrd="0" presId="urn:microsoft.com/office/officeart/2005/8/layout/orgChart1"/>
    <dgm:cxn modelId="{F4E732AF-229D-4271-B109-35A92393C90F}" type="presParOf" srcId="{5C7FA6EC-053D-42A5-872B-656792EFA7F1}" destId="{B4E2822E-9492-4637-BA26-17BB0F22EA38}" srcOrd="0" destOrd="0" presId="urn:microsoft.com/office/officeart/2005/8/layout/orgChart1"/>
    <dgm:cxn modelId="{56AE66F1-16D0-4A9E-9550-F000A3E38316}" type="presParOf" srcId="{B4E2822E-9492-4637-BA26-17BB0F22EA38}" destId="{F0B5AEE3-E99B-494C-B90C-99395065F7AE}" srcOrd="0" destOrd="0" presId="urn:microsoft.com/office/officeart/2005/8/layout/orgChart1"/>
    <dgm:cxn modelId="{2B4F99BF-47EF-40E0-BE4B-0DF315F24D18}" type="presParOf" srcId="{B4E2822E-9492-4637-BA26-17BB0F22EA38}" destId="{15F11E07-CD3F-4482-B57B-0A7A31E53E7B}" srcOrd="1" destOrd="0" presId="urn:microsoft.com/office/officeart/2005/8/layout/orgChart1"/>
    <dgm:cxn modelId="{A8CBAFCC-EAAF-4CDD-983A-45B6BA422F7F}" type="presParOf" srcId="{5C7FA6EC-053D-42A5-872B-656792EFA7F1}" destId="{5C2CAEB2-B29E-4B71-A160-66BA3C720C6A}" srcOrd="1" destOrd="0" presId="urn:microsoft.com/office/officeart/2005/8/layout/orgChart1"/>
    <dgm:cxn modelId="{AD30E88E-84A1-4D79-A2C3-84D7E709FA87}" type="presParOf" srcId="{5C7FA6EC-053D-42A5-872B-656792EFA7F1}" destId="{BC07D8A5-21B2-4AAC-A8B8-E3BD924B3044}" srcOrd="2" destOrd="0" presId="urn:microsoft.com/office/officeart/2005/8/layout/orgChart1"/>
    <dgm:cxn modelId="{05AD6EEA-8DAF-413B-B92E-FC75EE3A6838}" type="presParOf" srcId="{F62E6805-8B08-4697-81DB-47E7D48B9BF4}" destId="{AC790798-DEF0-4F0D-AE07-5D8D598CC3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511486BA-0C01-43D1-AC3E-F5E3C13450F2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0EF1E7A5-2CAC-4C25-8C32-A45951C4BF00}">
      <dgm:prSet phldrT="[Tekst]" custT="1"/>
      <dgm:spPr/>
      <dgm:t>
        <a:bodyPr/>
        <a:lstStyle/>
        <a:p>
          <a:r>
            <a:rPr lang="pl-PL" sz="2000" b="0" dirty="0"/>
            <a:t>Realizacja działań naprawczych</a:t>
          </a:r>
          <a:endParaRPr lang="pl-PL" sz="2800" b="0" dirty="0"/>
        </a:p>
      </dgm:t>
    </dgm:pt>
    <dgm:pt modelId="{5004C90F-4ECF-4DB8-B44B-9228496BCC98}" type="parTrans" cxnId="{EF361C3F-A946-4194-89DF-E58BC2DCF748}">
      <dgm:prSet/>
      <dgm:spPr/>
      <dgm:t>
        <a:bodyPr/>
        <a:lstStyle/>
        <a:p>
          <a:endParaRPr lang="pl-PL"/>
        </a:p>
      </dgm:t>
    </dgm:pt>
    <dgm:pt modelId="{2D2DDFBB-80E0-4AFF-8326-E5A5B7009DCC}" type="sibTrans" cxnId="{EF361C3F-A946-4194-89DF-E58BC2DCF748}">
      <dgm:prSet/>
      <dgm:spPr/>
      <dgm:t>
        <a:bodyPr/>
        <a:lstStyle/>
        <a:p>
          <a:endParaRPr lang="pl-PL"/>
        </a:p>
      </dgm:t>
    </dgm:pt>
    <dgm:pt modelId="{AD0B1D3C-9E93-4C91-BDDB-F7B5CCED9BFC}">
      <dgm:prSet phldrT="[Tekst]" custT="1"/>
      <dgm:spPr/>
      <dgm:t>
        <a:bodyPr/>
        <a:lstStyle/>
        <a:p>
          <a:r>
            <a:rPr lang="pl-PL" sz="2000" dirty="0"/>
            <a:t>Realizacja działań krótkoterminowych</a:t>
          </a:r>
          <a:endParaRPr lang="pl-PL" sz="2800" dirty="0"/>
        </a:p>
      </dgm:t>
    </dgm:pt>
    <dgm:pt modelId="{4FA25A02-9B70-49A7-BF82-35112D4CD89A}" type="parTrans" cxnId="{AA019996-B98C-49E0-A7D8-813A0484B761}">
      <dgm:prSet/>
      <dgm:spPr/>
      <dgm:t>
        <a:bodyPr/>
        <a:lstStyle/>
        <a:p>
          <a:endParaRPr lang="pl-PL"/>
        </a:p>
      </dgm:t>
    </dgm:pt>
    <dgm:pt modelId="{F5036458-A7F9-407B-8983-0176E5760344}" type="sibTrans" cxnId="{AA019996-B98C-49E0-A7D8-813A0484B761}">
      <dgm:prSet/>
      <dgm:spPr/>
      <dgm:t>
        <a:bodyPr/>
        <a:lstStyle/>
        <a:p>
          <a:endParaRPr lang="pl-PL"/>
        </a:p>
      </dgm:t>
    </dgm:pt>
    <dgm:pt modelId="{624FBCB7-7B71-459A-9200-B725ACEC9161}">
      <dgm:prSet phldrT="[Teks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dirty="0"/>
            <a:t> Coroczne sprawozdania z realizacji działań i wydawanych decyzji - do 31 stycznia </a:t>
          </a:r>
          <a:br>
            <a:rPr lang="pl-PL" sz="2000" dirty="0"/>
          </a:br>
          <a:r>
            <a:rPr lang="pl-PL" sz="2000" dirty="0"/>
            <a:t>po roku sprawozdawczym </a:t>
          </a:r>
          <a:r>
            <a:rPr lang="pl-PL" sz="2000" b="0" dirty="0"/>
            <a:t>(z wydawanych decyzji sprawozdania składają również starostowie)</a:t>
          </a:r>
        </a:p>
      </dgm:t>
    </dgm:pt>
    <dgm:pt modelId="{621452ED-F6F7-41FE-B29B-95E7C6F3B33A}" type="parTrans" cxnId="{9DB2B15B-5705-48C2-B254-597F857B9D63}">
      <dgm:prSet/>
      <dgm:spPr/>
      <dgm:t>
        <a:bodyPr/>
        <a:lstStyle/>
        <a:p>
          <a:endParaRPr lang="pl-PL"/>
        </a:p>
      </dgm:t>
    </dgm:pt>
    <dgm:pt modelId="{61129E4E-C07B-45C5-825C-70F44D907590}" type="sibTrans" cxnId="{9DB2B15B-5705-48C2-B254-597F857B9D63}">
      <dgm:prSet/>
      <dgm:spPr/>
      <dgm:t>
        <a:bodyPr/>
        <a:lstStyle/>
        <a:p>
          <a:endParaRPr lang="pl-PL"/>
        </a:p>
      </dgm:t>
    </dgm:pt>
    <dgm:pt modelId="{67099AE8-47A9-41B3-8E14-CDA3B669879C}">
      <dgm:prSet phldrT="[Tekst]" custT="1"/>
      <dgm:spPr/>
      <dgm:t>
        <a:bodyPr/>
        <a:lstStyle/>
        <a:p>
          <a:endParaRPr lang="pl-PL" sz="2800" dirty="0"/>
        </a:p>
      </dgm:t>
    </dgm:pt>
    <dgm:pt modelId="{7BCF0C46-AE0D-4241-B143-932471B16831}" type="parTrans" cxnId="{B1A15B6C-927C-4B22-B227-319BF8E4C5D4}">
      <dgm:prSet/>
      <dgm:spPr/>
      <dgm:t>
        <a:bodyPr/>
        <a:lstStyle/>
        <a:p>
          <a:endParaRPr lang="pl-PL"/>
        </a:p>
      </dgm:t>
    </dgm:pt>
    <dgm:pt modelId="{F3E2722C-3D28-4972-A0C8-970941283E4C}" type="sibTrans" cxnId="{B1A15B6C-927C-4B22-B227-319BF8E4C5D4}">
      <dgm:prSet/>
      <dgm:spPr/>
      <dgm:t>
        <a:bodyPr/>
        <a:lstStyle/>
        <a:p>
          <a:endParaRPr lang="pl-PL"/>
        </a:p>
      </dgm:t>
    </dgm:pt>
    <dgm:pt modelId="{A4B6E4CC-18DB-4940-A77C-3A9A11C96AF7}">
      <dgm:prSet phldrT="[Tekst]" custT="1"/>
      <dgm:spPr/>
      <dgm:t>
        <a:bodyPr/>
        <a:lstStyle/>
        <a:p>
          <a:endParaRPr lang="pl-PL" sz="2800" dirty="0"/>
        </a:p>
      </dgm:t>
    </dgm:pt>
    <dgm:pt modelId="{087D03D7-60F6-4693-B90A-025C4C69A2B8}" type="parTrans" cxnId="{5A90300C-DB42-4AA1-A5D5-4324033D7427}">
      <dgm:prSet/>
      <dgm:spPr/>
      <dgm:t>
        <a:bodyPr/>
        <a:lstStyle/>
        <a:p>
          <a:endParaRPr lang="pl-PL"/>
        </a:p>
      </dgm:t>
    </dgm:pt>
    <dgm:pt modelId="{5C5D6A45-D0D3-4104-A3B0-70E48F703A5B}" type="sibTrans" cxnId="{5A90300C-DB42-4AA1-A5D5-4324033D7427}">
      <dgm:prSet/>
      <dgm:spPr/>
      <dgm:t>
        <a:bodyPr/>
        <a:lstStyle/>
        <a:p>
          <a:endParaRPr lang="pl-PL"/>
        </a:p>
      </dgm:t>
    </dgm:pt>
    <dgm:pt modelId="{BA7706A9-70F9-493B-9AEE-069D28807707}">
      <dgm:prSet phldrT="[Tekst]" custT="1"/>
      <dgm:spPr/>
      <dgm:t>
        <a:bodyPr/>
        <a:lstStyle/>
        <a:p>
          <a:endParaRPr lang="pl-PL" sz="2800" dirty="0"/>
        </a:p>
      </dgm:t>
    </dgm:pt>
    <dgm:pt modelId="{4246C5B6-E8CE-470C-B06D-C55E4473F0C2}" type="parTrans" cxnId="{8EDAF976-71F7-4ED8-B1A4-E22254A97BAA}">
      <dgm:prSet/>
      <dgm:spPr/>
      <dgm:t>
        <a:bodyPr/>
        <a:lstStyle/>
        <a:p>
          <a:endParaRPr lang="pl-PL"/>
        </a:p>
      </dgm:t>
    </dgm:pt>
    <dgm:pt modelId="{E92381CB-5DC9-4C3A-8147-FFB386D40D0B}" type="sibTrans" cxnId="{8EDAF976-71F7-4ED8-B1A4-E22254A97BAA}">
      <dgm:prSet/>
      <dgm:spPr/>
      <dgm:t>
        <a:bodyPr/>
        <a:lstStyle/>
        <a:p>
          <a:endParaRPr lang="pl-PL"/>
        </a:p>
      </dgm:t>
    </dgm:pt>
    <dgm:pt modelId="{8766435B-A6FD-4450-B83C-7089A61354D5}" type="pres">
      <dgm:prSet presAssocID="{511486BA-0C01-43D1-AC3E-F5E3C13450F2}" presName="linearFlow" presStyleCnt="0">
        <dgm:presLayoutVars>
          <dgm:dir/>
          <dgm:animLvl val="lvl"/>
          <dgm:resizeHandles val="exact"/>
        </dgm:presLayoutVars>
      </dgm:prSet>
      <dgm:spPr/>
    </dgm:pt>
    <dgm:pt modelId="{6C7EFF25-9A40-4D9E-B6AC-F91E0B894DFB}" type="pres">
      <dgm:prSet presAssocID="{67099AE8-47A9-41B3-8E14-CDA3B669879C}" presName="composite" presStyleCnt="0"/>
      <dgm:spPr/>
    </dgm:pt>
    <dgm:pt modelId="{057604D5-9AD5-473E-AEAB-820615AC4AC1}" type="pres">
      <dgm:prSet presAssocID="{67099AE8-47A9-41B3-8E14-CDA3B669879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6C50F33-8366-4BF2-85C2-A4B4E370237D}" type="pres">
      <dgm:prSet presAssocID="{67099AE8-47A9-41B3-8E14-CDA3B669879C}" presName="descendantText" presStyleLbl="alignAcc1" presStyleIdx="0" presStyleCnt="3">
        <dgm:presLayoutVars>
          <dgm:bulletEnabled val="1"/>
        </dgm:presLayoutVars>
      </dgm:prSet>
      <dgm:spPr/>
    </dgm:pt>
    <dgm:pt modelId="{19B26429-3BEF-4A59-8420-645AF12EDF82}" type="pres">
      <dgm:prSet presAssocID="{F3E2722C-3D28-4972-A0C8-970941283E4C}" presName="sp" presStyleCnt="0"/>
      <dgm:spPr/>
    </dgm:pt>
    <dgm:pt modelId="{49282A69-7FE4-499C-B600-F28271929E0B}" type="pres">
      <dgm:prSet presAssocID="{A4B6E4CC-18DB-4940-A77C-3A9A11C96AF7}" presName="composite" presStyleCnt="0"/>
      <dgm:spPr/>
    </dgm:pt>
    <dgm:pt modelId="{5768F298-99B6-49B6-842C-9328C9D561F1}" type="pres">
      <dgm:prSet presAssocID="{A4B6E4CC-18DB-4940-A77C-3A9A11C96AF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51B3BBD-C08C-4D35-BBFC-F127851821C7}" type="pres">
      <dgm:prSet presAssocID="{A4B6E4CC-18DB-4940-A77C-3A9A11C96AF7}" presName="descendantText" presStyleLbl="alignAcc1" presStyleIdx="1" presStyleCnt="3">
        <dgm:presLayoutVars>
          <dgm:bulletEnabled val="1"/>
        </dgm:presLayoutVars>
      </dgm:prSet>
      <dgm:spPr/>
    </dgm:pt>
    <dgm:pt modelId="{9F68BED3-AFEA-497B-934D-768A7DC84756}" type="pres">
      <dgm:prSet presAssocID="{5C5D6A45-D0D3-4104-A3B0-70E48F703A5B}" presName="sp" presStyleCnt="0"/>
      <dgm:spPr/>
    </dgm:pt>
    <dgm:pt modelId="{A23B4A27-F23C-45DF-BCD8-3F6435723D9A}" type="pres">
      <dgm:prSet presAssocID="{BA7706A9-70F9-493B-9AEE-069D28807707}" presName="composite" presStyleCnt="0"/>
      <dgm:spPr/>
    </dgm:pt>
    <dgm:pt modelId="{440B8985-6243-4594-B38C-E214A872787F}" type="pres">
      <dgm:prSet presAssocID="{BA7706A9-70F9-493B-9AEE-069D2880770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E848B81-CC58-4A8E-AD65-2FEECD02E8C3}" type="pres">
      <dgm:prSet presAssocID="{BA7706A9-70F9-493B-9AEE-069D28807707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8F0A402-6C61-4C69-B32C-6928FC59BE2B}" type="presOf" srcId="{AD0B1D3C-9E93-4C91-BDDB-F7B5CCED9BFC}" destId="{B51B3BBD-C08C-4D35-BBFC-F127851821C7}" srcOrd="0" destOrd="0" presId="urn:microsoft.com/office/officeart/2005/8/layout/chevron2"/>
    <dgm:cxn modelId="{5A90300C-DB42-4AA1-A5D5-4324033D7427}" srcId="{511486BA-0C01-43D1-AC3E-F5E3C13450F2}" destId="{A4B6E4CC-18DB-4940-A77C-3A9A11C96AF7}" srcOrd="1" destOrd="0" parTransId="{087D03D7-60F6-4693-B90A-025C4C69A2B8}" sibTransId="{5C5D6A45-D0D3-4104-A3B0-70E48F703A5B}"/>
    <dgm:cxn modelId="{F2406F21-5D69-4AA0-B451-B07291F92C78}" type="presOf" srcId="{0EF1E7A5-2CAC-4C25-8C32-A45951C4BF00}" destId="{C6C50F33-8366-4BF2-85C2-A4B4E370237D}" srcOrd="0" destOrd="0" presId="urn:microsoft.com/office/officeart/2005/8/layout/chevron2"/>
    <dgm:cxn modelId="{7DE27C26-3EED-49D7-B184-152149452EBA}" type="presOf" srcId="{624FBCB7-7B71-459A-9200-B725ACEC9161}" destId="{9E848B81-CC58-4A8E-AD65-2FEECD02E8C3}" srcOrd="0" destOrd="0" presId="urn:microsoft.com/office/officeart/2005/8/layout/chevron2"/>
    <dgm:cxn modelId="{EF361C3F-A946-4194-89DF-E58BC2DCF748}" srcId="{67099AE8-47A9-41B3-8E14-CDA3B669879C}" destId="{0EF1E7A5-2CAC-4C25-8C32-A45951C4BF00}" srcOrd="0" destOrd="0" parTransId="{5004C90F-4ECF-4DB8-B44B-9228496BCC98}" sibTransId="{2D2DDFBB-80E0-4AFF-8326-E5A5B7009DCC}"/>
    <dgm:cxn modelId="{9DB2B15B-5705-48C2-B254-597F857B9D63}" srcId="{BA7706A9-70F9-493B-9AEE-069D28807707}" destId="{624FBCB7-7B71-459A-9200-B725ACEC9161}" srcOrd="0" destOrd="0" parTransId="{621452ED-F6F7-41FE-B29B-95E7C6F3B33A}" sibTransId="{61129E4E-C07B-45C5-825C-70F44D907590}"/>
    <dgm:cxn modelId="{B1A15B6C-927C-4B22-B227-319BF8E4C5D4}" srcId="{511486BA-0C01-43D1-AC3E-F5E3C13450F2}" destId="{67099AE8-47A9-41B3-8E14-CDA3B669879C}" srcOrd="0" destOrd="0" parTransId="{7BCF0C46-AE0D-4241-B143-932471B16831}" sibTransId="{F3E2722C-3D28-4972-A0C8-970941283E4C}"/>
    <dgm:cxn modelId="{7CED6270-8B5B-41C6-B835-5BEFACE4F447}" type="presOf" srcId="{BA7706A9-70F9-493B-9AEE-069D28807707}" destId="{440B8985-6243-4594-B38C-E214A872787F}" srcOrd="0" destOrd="0" presId="urn:microsoft.com/office/officeart/2005/8/layout/chevron2"/>
    <dgm:cxn modelId="{8EDAF976-71F7-4ED8-B1A4-E22254A97BAA}" srcId="{511486BA-0C01-43D1-AC3E-F5E3C13450F2}" destId="{BA7706A9-70F9-493B-9AEE-069D28807707}" srcOrd="2" destOrd="0" parTransId="{4246C5B6-E8CE-470C-B06D-C55E4473F0C2}" sibTransId="{E92381CB-5DC9-4C3A-8147-FFB386D40D0B}"/>
    <dgm:cxn modelId="{AA019996-B98C-49E0-A7D8-813A0484B761}" srcId="{A4B6E4CC-18DB-4940-A77C-3A9A11C96AF7}" destId="{AD0B1D3C-9E93-4C91-BDDB-F7B5CCED9BFC}" srcOrd="0" destOrd="0" parTransId="{4FA25A02-9B70-49A7-BF82-35112D4CD89A}" sibTransId="{F5036458-A7F9-407B-8983-0176E5760344}"/>
    <dgm:cxn modelId="{EF94A39F-52B4-4F7C-AB6C-2CDE8618E788}" type="presOf" srcId="{A4B6E4CC-18DB-4940-A77C-3A9A11C96AF7}" destId="{5768F298-99B6-49B6-842C-9328C9D561F1}" srcOrd="0" destOrd="0" presId="urn:microsoft.com/office/officeart/2005/8/layout/chevron2"/>
    <dgm:cxn modelId="{838072D5-7120-431F-B04B-AAFA188B5334}" type="presOf" srcId="{511486BA-0C01-43D1-AC3E-F5E3C13450F2}" destId="{8766435B-A6FD-4450-B83C-7089A61354D5}" srcOrd="0" destOrd="0" presId="urn:microsoft.com/office/officeart/2005/8/layout/chevron2"/>
    <dgm:cxn modelId="{ED50CAD5-C103-4219-84CC-DD4193CFE2F0}" type="presOf" srcId="{67099AE8-47A9-41B3-8E14-CDA3B669879C}" destId="{057604D5-9AD5-473E-AEAB-820615AC4AC1}" srcOrd="0" destOrd="0" presId="urn:microsoft.com/office/officeart/2005/8/layout/chevron2"/>
    <dgm:cxn modelId="{E9618F3A-AAA5-4328-BC97-82E5173E0E77}" type="presParOf" srcId="{8766435B-A6FD-4450-B83C-7089A61354D5}" destId="{6C7EFF25-9A40-4D9E-B6AC-F91E0B894DFB}" srcOrd="0" destOrd="0" presId="urn:microsoft.com/office/officeart/2005/8/layout/chevron2"/>
    <dgm:cxn modelId="{F8EBCBC5-E88D-442E-86A3-9DDC2E0443A9}" type="presParOf" srcId="{6C7EFF25-9A40-4D9E-B6AC-F91E0B894DFB}" destId="{057604D5-9AD5-473E-AEAB-820615AC4AC1}" srcOrd="0" destOrd="0" presId="urn:microsoft.com/office/officeart/2005/8/layout/chevron2"/>
    <dgm:cxn modelId="{B15EB137-5A67-4FEE-8E65-8AC4802D595D}" type="presParOf" srcId="{6C7EFF25-9A40-4D9E-B6AC-F91E0B894DFB}" destId="{C6C50F33-8366-4BF2-85C2-A4B4E370237D}" srcOrd="1" destOrd="0" presId="urn:microsoft.com/office/officeart/2005/8/layout/chevron2"/>
    <dgm:cxn modelId="{E703C69F-1315-41B5-A370-370958141553}" type="presParOf" srcId="{8766435B-A6FD-4450-B83C-7089A61354D5}" destId="{19B26429-3BEF-4A59-8420-645AF12EDF82}" srcOrd="1" destOrd="0" presId="urn:microsoft.com/office/officeart/2005/8/layout/chevron2"/>
    <dgm:cxn modelId="{55A8CE86-7741-4364-AD8B-583D89B01D6B}" type="presParOf" srcId="{8766435B-A6FD-4450-B83C-7089A61354D5}" destId="{49282A69-7FE4-499C-B600-F28271929E0B}" srcOrd="2" destOrd="0" presId="urn:microsoft.com/office/officeart/2005/8/layout/chevron2"/>
    <dgm:cxn modelId="{1EFB0B19-9EF4-4E07-96B3-FF43C3A2EAAE}" type="presParOf" srcId="{49282A69-7FE4-499C-B600-F28271929E0B}" destId="{5768F298-99B6-49B6-842C-9328C9D561F1}" srcOrd="0" destOrd="0" presId="urn:microsoft.com/office/officeart/2005/8/layout/chevron2"/>
    <dgm:cxn modelId="{07434591-0809-4F2C-AF27-B57A267C8FF9}" type="presParOf" srcId="{49282A69-7FE4-499C-B600-F28271929E0B}" destId="{B51B3BBD-C08C-4D35-BBFC-F127851821C7}" srcOrd="1" destOrd="0" presId="urn:microsoft.com/office/officeart/2005/8/layout/chevron2"/>
    <dgm:cxn modelId="{52B7B8AE-C7C0-4813-B4D9-F272BDB22D73}" type="presParOf" srcId="{8766435B-A6FD-4450-B83C-7089A61354D5}" destId="{9F68BED3-AFEA-497B-934D-768A7DC84756}" srcOrd="3" destOrd="0" presId="urn:microsoft.com/office/officeart/2005/8/layout/chevron2"/>
    <dgm:cxn modelId="{F8CBE323-F6CF-40F8-9B05-46292812723C}" type="presParOf" srcId="{8766435B-A6FD-4450-B83C-7089A61354D5}" destId="{A23B4A27-F23C-45DF-BCD8-3F6435723D9A}" srcOrd="4" destOrd="0" presId="urn:microsoft.com/office/officeart/2005/8/layout/chevron2"/>
    <dgm:cxn modelId="{0379F5C0-46CD-47AC-89F4-0BCE8087E4C4}" type="presParOf" srcId="{A23B4A27-F23C-45DF-BCD8-3F6435723D9A}" destId="{440B8985-6243-4594-B38C-E214A872787F}" srcOrd="0" destOrd="0" presId="urn:microsoft.com/office/officeart/2005/8/layout/chevron2"/>
    <dgm:cxn modelId="{82CD57B8-0386-4292-B734-6FDF81252174}" type="presParOf" srcId="{A23B4A27-F23C-45DF-BCD8-3F6435723D9A}" destId="{9E848B81-CC58-4A8E-AD65-2FEECD02E8C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A1EA674D-3729-49A2-B050-B892CDB62C44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E494308D-DB95-4FEC-9EBC-5B201A456D08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współpraca z gminą przy inwentaryzacji i wymianie źródeł ciepła</a:t>
          </a:r>
          <a:endParaRPr lang="pl-PL" dirty="0">
            <a:solidFill>
              <a:schemeClr val="tx1"/>
            </a:solidFill>
          </a:endParaRPr>
        </a:p>
      </dgm:t>
    </dgm:pt>
    <dgm:pt modelId="{2F5859F2-59CF-4220-9F49-12A76E3EF12D}" type="parTrans" cxnId="{06AAE001-73CD-4A0F-AC2B-6044C5B69B5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DCB28F9-49D6-42A8-A813-597AE9696928}" type="sibTrans" cxnId="{06AAE001-73CD-4A0F-AC2B-6044C5B69B5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DAF7ED1-0501-4BAF-83E0-339B0E2ED60D}">
      <dgm:prSet phldrT="[Tekst]"/>
      <dgm:spPr/>
      <dgm:t>
        <a:bodyPr/>
        <a:lstStyle/>
        <a:p>
          <a:pPr rtl="0"/>
          <a:r>
            <a:rPr lang="pl-PL" dirty="0">
              <a:solidFill>
                <a:schemeClr val="tx1"/>
              </a:solidFill>
              <a:latin typeface="+mj-lt"/>
            </a:rPr>
            <a:t>przekazywanie gminom deklaracji o wymianie bądź instalacji dodatkowych źródeł ciepła, w przypadku, gdy wymiana realizowana jest bez pośrednictwa lub współfinansowania przez gminę</a:t>
          </a:r>
        </a:p>
      </dgm:t>
    </dgm:pt>
    <dgm:pt modelId="{071E0792-82B6-42EC-A5FC-DE9D7FB77E29}" type="parTrans" cxnId="{874B1D8D-E804-4567-B773-7ECB910FD20E}">
      <dgm:prSet/>
      <dgm:spPr/>
      <dgm:t>
        <a:bodyPr/>
        <a:lstStyle/>
        <a:p>
          <a:endParaRPr lang="pl-PL"/>
        </a:p>
      </dgm:t>
    </dgm:pt>
    <dgm:pt modelId="{01064B9E-9656-4265-B66A-19FA1961FD6A}" type="sibTrans" cxnId="{874B1D8D-E804-4567-B773-7ECB910FD20E}">
      <dgm:prSet/>
      <dgm:spPr/>
      <dgm:t>
        <a:bodyPr/>
        <a:lstStyle/>
        <a:p>
          <a:endParaRPr lang="pl-PL"/>
        </a:p>
      </dgm:t>
    </dgm:pt>
    <dgm:pt modelId="{6795BA4B-C92A-49CF-874A-60EF90A35B28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przestrzeganie zakazu używania dmuchaw do liści</a:t>
          </a:r>
        </a:p>
      </dgm:t>
    </dgm:pt>
    <dgm:pt modelId="{4FF18313-81F7-4A55-B170-F6403FBDE249}" type="parTrans" cxnId="{F8918127-2DC0-4BA0-BEEC-6B14F78F56FE}">
      <dgm:prSet/>
      <dgm:spPr/>
      <dgm:t>
        <a:bodyPr/>
        <a:lstStyle/>
        <a:p>
          <a:endParaRPr lang="pl-PL"/>
        </a:p>
      </dgm:t>
    </dgm:pt>
    <dgm:pt modelId="{51EE0205-E21A-45E5-9F9F-E10DCFCF9E0E}" type="sibTrans" cxnId="{F8918127-2DC0-4BA0-BEEC-6B14F78F56FE}">
      <dgm:prSet/>
      <dgm:spPr/>
      <dgm:t>
        <a:bodyPr/>
        <a:lstStyle/>
        <a:p>
          <a:endParaRPr lang="pl-PL"/>
        </a:p>
      </dgm:t>
    </dgm:pt>
    <dgm:pt modelId="{8D2AB1FD-ACF9-489D-9AC6-CA715C5097E5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przestrzeganie uchwały antysmogowej oraz zakazu spalania odpadów i pozostałości roślinnych</a:t>
          </a:r>
        </a:p>
      </dgm:t>
    </dgm:pt>
    <dgm:pt modelId="{55630C7A-DFD4-4A75-BB1B-7901A898F920}" type="parTrans" cxnId="{4AD31C13-F7AF-4F0B-B76E-574137157C24}">
      <dgm:prSet/>
      <dgm:spPr/>
      <dgm:t>
        <a:bodyPr/>
        <a:lstStyle/>
        <a:p>
          <a:endParaRPr lang="pl-PL"/>
        </a:p>
      </dgm:t>
    </dgm:pt>
    <dgm:pt modelId="{DDF3A54A-68C3-4A92-BC15-CC7C0AB5F802}" type="sibTrans" cxnId="{4AD31C13-F7AF-4F0B-B76E-574137157C24}">
      <dgm:prSet/>
      <dgm:spPr/>
      <dgm:t>
        <a:bodyPr/>
        <a:lstStyle/>
        <a:p>
          <a:endParaRPr lang="pl-PL"/>
        </a:p>
      </dgm:t>
    </dgm:pt>
    <dgm:pt modelId="{3993BCE8-1523-4F1B-9C7E-8E1B7D07C641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realizacja działań krótkoterminowych</a:t>
          </a:r>
        </a:p>
      </dgm:t>
    </dgm:pt>
    <dgm:pt modelId="{159122A5-5957-4307-A5AC-F7C75E7CFEA6}" type="parTrans" cxnId="{95D6D944-2D82-45CB-925C-51929061877D}">
      <dgm:prSet/>
      <dgm:spPr/>
      <dgm:t>
        <a:bodyPr/>
        <a:lstStyle/>
        <a:p>
          <a:endParaRPr lang="pl-PL"/>
        </a:p>
      </dgm:t>
    </dgm:pt>
    <dgm:pt modelId="{D0948C74-E3B8-4ED7-BD75-C4E29BD5C560}" type="sibTrans" cxnId="{95D6D944-2D82-45CB-925C-51929061877D}">
      <dgm:prSet/>
      <dgm:spPr/>
      <dgm:t>
        <a:bodyPr/>
        <a:lstStyle/>
        <a:p>
          <a:endParaRPr lang="pl-PL"/>
        </a:p>
      </dgm:t>
    </dgm:pt>
    <dgm:pt modelId="{572528F4-AAB9-4979-B30E-32651BEEBD8C}">
      <dgm:prSet phldrT="[Tekst]"/>
      <dgm:spPr/>
      <dgm:t>
        <a:bodyPr/>
        <a:lstStyle/>
        <a:p>
          <a:endParaRPr lang="pl-PL" dirty="0">
            <a:solidFill>
              <a:schemeClr val="tx1"/>
            </a:solidFill>
          </a:endParaRPr>
        </a:p>
      </dgm:t>
    </dgm:pt>
    <dgm:pt modelId="{64EC868C-724D-43AB-B988-0FB445DAB2E2}" type="parTrans" cxnId="{62A0F6B1-07DC-4C6E-B2EE-40336A71D9F7}">
      <dgm:prSet/>
      <dgm:spPr/>
      <dgm:t>
        <a:bodyPr/>
        <a:lstStyle/>
        <a:p>
          <a:endParaRPr lang="pl-PL"/>
        </a:p>
      </dgm:t>
    </dgm:pt>
    <dgm:pt modelId="{8F889695-0E4B-4605-B6F9-E2FB1DB650B7}" type="sibTrans" cxnId="{62A0F6B1-07DC-4C6E-B2EE-40336A71D9F7}">
      <dgm:prSet/>
      <dgm:spPr/>
      <dgm:t>
        <a:bodyPr/>
        <a:lstStyle/>
        <a:p>
          <a:endParaRPr lang="pl-PL"/>
        </a:p>
      </dgm:t>
    </dgm:pt>
    <dgm:pt modelId="{3FB175D1-292B-4620-ABA1-B9FA9F8A89E6}">
      <dgm:prSet phldrT="[Tekst]"/>
      <dgm:spPr/>
      <dgm:t>
        <a:bodyPr/>
        <a:lstStyle/>
        <a:p>
          <a:pPr rtl="0"/>
          <a:endParaRPr lang="pl-PL" dirty="0">
            <a:solidFill>
              <a:schemeClr val="tx1"/>
            </a:solidFill>
            <a:latin typeface="+mj-lt"/>
          </a:endParaRPr>
        </a:p>
      </dgm:t>
    </dgm:pt>
    <dgm:pt modelId="{E384EA22-FA43-4BD8-A096-287347D4A96F}" type="parTrans" cxnId="{3C4E184E-6397-4972-9A03-5B4D25409BE5}">
      <dgm:prSet/>
      <dgm:spPr/>
      <dgm:t>
        <a:bodyPr/>
        <a:lstStyle/>
        <a:p>
          <a:endParaRPr lang="pl-PL"/>
        </a:p>
      </dgm:t>
    </dgm:pt>
    <dgm:pt modelId="{85E41788-BB46-4835-8A1D-745180B85BD3}" type="sibTrans" cxnId="{3C4E184E-6397-4972-9A03-5B4D25409BE5}">
      <dgm:prSet/>
      <dgm:spPr/>
      <dgm:t>
        <a:bodyPr/>
        <a:lstStyle/>
        <a:p>
          <a:endParaRPr lang="pl-PL"/>
        </a:p>
      </dgm:t>
    </dgm:pt>
    <dgm:pt modelId="{682D13BE-C1B6-4A33-9602-1F7DC660816D}">
      <dgm:prSet phldrT="[Tekst]"/>
      <dgm:spPr/>
      <dgm:t>
        <a:bodyPr/>
        <a:lstStyle/>
        <a:p>
          <a:endParaRPr lang="pl-PL" dirty="0">
            <a:solidFill>
              <a:schemeClr val="tx1"/>
            </a:solidFill>
            <a:latin typeface="+mj-lt"/>
          </a:endParaRPr>
        </a:p>
      </dgm:t>
    </dgm:pt>
    <dgm:pt modelId="{C4F3F398-8509-4E03-9967-87137689C311}" type="parTrans" cxnId="{1A25D045-B50D-4832-B6FD-3B86D158447F}">
      <dgm:prSet/>
      <dgm:spPr/>
      <dgm:t>
        <a:bodyPr/>
        <a:lstStyle/>
        <a:p>
          <a:endParaRPr lang="pl-PL"/>
        </a:p>
      </dgm:t>
    </dgm:pt>
    <dgm:pt modelId="{262C8781-27DD-403F-AB70-9BA995DE5873}" type="sibTrans" cxnId="{1A25D045-B50D-4832-B6FD-3B86D158447F}">
      <dgm:prSet/>
      <dgm:spPr/>
      <dgm:t>
        <a:bodyPr/>
        <a:lstStyle/>
        <a:p>
          <a:endParaRPr lang="pl-PL"/>
        </a:p>
      </dgm:t>
    </dgm:pt>
    <dgm:pt modelId="{20BB9533-A826-46D6-9E2A-0D168B56A949}">
      <dgm:prSet phldrT="[Tekst]"/>
      <dgm:spPr/>
      <dgm:t>
        <a:bodyPr/>
        <a:lstStyle/>
        <a:p>
          <a:endParaRPr lang="pl-PL" dirty="0">
            <a:solidFill>
              <a:schemeClr val="tx1"/>
            </a:solidFill>
            <a:latin typeface="+mj-lt"/>
          </a:endParaRPr>
        </a:p>
      </dgm:t>
    </dgm:pt>
    <dgm:pt modelId="{A1823C04-351E-4A99-9F2A-2D8932A92C05}" type="parTrans" cxnId="{B4594B98-967B-4AD3-85BD-1FFCA8F0C34F}">
      <dgm:prSet/>
      <dgm:spPr/>
      <dgm:t>
        <a:bodyPr/>
        <a:lstStyle/>
        <a:p>
          <a:endParaRPr lang="pl-PL"/>
        </a:p>
      </dgm:t>
    </dgm:pt>
    <dgm:pt modelId="{5CAD0F8B-5AF7-481B-9BF5-85470B6A4C54}" type="sibTrans" cxnId="{B4594B98-967B-4AD3-85BD-1FFCA8F0C34F}">
      <dgm:prSet/>
      <dgm:spPr/>
      <dgm:t>
        <a:bodyPr/>
        <a:lstStyle/>
        <a:p>
          <a:endParaRPr lang="pl-PL"/>
        </a:p>
      </dgm:t>
    </dgm:pt>
    <dgm:pt modelId="{33FCB970-E003-4803-B3EB-9652D5994ADC}">
      <dgm:prSet phldrT="[Tekst]"/>
      <dgm:spPr/>
      <dgm:t>
        <a:bodyPr/>
        <a:lstStyle/>
        <a:p>
          <a:endParaRPr lang="pl-PL" dirty="0">
            <a:solidFill>
              <a:schemeClr val="tx1"/>
            </a:solidFill>
            <a:latin typeface="+mj-lt"/>
          </a:endParaRPr>
        </a:p>
      </dgm:t>
    </dgm:pt>
    <dgm:pt modelId="{15F57DB6-4900-4AA6-81FC-48606E552F0E}" type="parTrans" cxnId="{C517CB3B-6DEF-43D7-920E-F15BF5C51B8F}">
      <dgm:prSet/>
      <dgm:spPr/>
      <dgm:t>
        <a:bodyPr/>
        <a:lstStyle/>
        <a:p>
          <a:endParaRPr lang="pl-PL"/>
        </a:p>
      </dgm:t>
    </dgm:pt>
    <dgm:pt modelId="{F93D2A5D-F952-410E-B057-12D2C1A514BC}" type="sibTrans" cxnId="{C517CB3B-6DEF-43D7-920E-F15BF5C51B8F}">
      <dgm:prSet/>
      <dgm:spPr/>
      <dgm:t>
        <a:bodyPr/>
        <a:lstStyle/>
        <a:p>
          <a:endParaRPr lang="pl-PL"/>
        </a:p>
      </dgm:t>
    </dgm:pt>
    <dgm:pt modelId="{0C53C8D2-27FC-4DAA-912A-832C67D14313}" type="pres">
      <dgm:prSet presAssocID="{A1EA674D-3729-49A2-B050-B892CDB62C44}" presName="linearFlow" presStyleCnt="0">
        <dgm:presLayoutVars>
          <dgm:dir/>
          <dgm:animLvl val="lvl"/>
          <dgm:resizeHandles val="exact"/>
        </dgm:presLayoutVars>
      </dgm:prSet>
      <dgm:spPr/>
    </dgm:pt>
    <dgm:pt modelId="{4A4B61B3-FCF2-4DFB-B36C-C6053DC4E8B9}" type="pres">
      <dgm:prSet presAssocID="{572528F4-AAB9-4979-B30E-32651BEEBD8C}" presName="composite" presStyleCnt="0"/>
      <dgm:spPr/>
    </dgm:pt>
    <dgm:pt modelId="{958DB401-5353-4C25-97F6-753B80D67237}" type="pres">
      <dgm:prSet presAssocID="{572528F4-AAB9-4979-B30E-32651BEEBD8C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AA3C43E3-5BF3-4E50-ABE0-8242C6338AE1}" type="pres">
      <dgm:prSet presAssocID="{572528F4-AAB9-4979-B30E-32651BEEBD8C}" presName="descendantText" presStyleLbl="alignAcc1" presStyleIdx="0" presStyleCnt="5">
        <dgm:presLayoutVars>
          <dgm:bulletEnabled val="1"/>
        </dgm:presLayoutVars>
      </dgm:prSet>
      <dgm:spPr/>
    </dgm:pt>
    <dgm:pt modelId="{173AA4B3-7566-4380-9242-A23F74869693}" type="pres">
      <dgm:prSet presAssocID="{8F889695-0E4B-4605-B6F9-E2FB1DB650B7}" presName="sp" presStyleCnt="0"/>
      <dgm:spPr/>
    </dgm:pt>
    <dgm:pt modelId="{B539F673-310C-4D99-A3B3-7D8A771E58BA}" type="pres">
      <dgm:prSet presAssocID="{3FB175D1-292B-4620-ABA1-B9FA9F8A89E6}" presName="composite" presStyleCnt="0"/>
      <dgm:spPr/>
    </dgm:pt>
    <dgm:pt modelId="{CCE8A0F1-CE5F-4AD6-BA65-A8A79DD06631}" type="pres">
      <dgm:prSet presAssocID="{3FB175D1-292B-4620-ABA1-B9FA9F8A89E6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A2563508-1111-4BB9-9032-C70DADBDABB1}" type="pres">
      <dgm:prSet presAssocID="{3FB175D1-292B-4620-ABA1-B9FA9F8A89E6}" presName="descendantText" presStyleLbl="alignAcc1" presStyleIdx="1" presStyleCnt="5">
        <dgm:presLayoutVars>
          <dgm:bulletEnabled val="1"/>
        </dgm:presLayoutVars>
      </dgm:prSet>
      <dgm:spPr/>
    </dgm:pt>
    <dgm:pt modelId="{28E2C179-9836-496C-95E8-2C2E323BC7A7}" type="pres">
      <dgm:prSet presAssocID="{85E41788-BB46-4835-8A1D-745180B85BD3}" presName="sp" presStyleCnt="0"/>
      <dgm:spPr/>
    </dgm:pt>
    <dgm:pt modelId="{BAD7444A-8D5D-4037-AE43-7D90FDE5DFE6}" type="pres">
      <dgm:prSet presAssocID="{682D13BE-C1B6-4A33-9602-1F7DC660816D}" presName="composite" presStyleCnt="0"/>
      <dgm:spPr/>
    </dgm:pt>
    <dgm:pt modelId="{2FA40CBB-6B6D-4662-A05E-42C085E9C771}" type="pres">
      <dgm:prSet presAssocID="{682D13BE-C1B6-4A33-9602-1F7DC660816D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ACF9A039-EDF1-4EA2-A60E-BC7DA18040D2}" type="pres">
      <dgm:prSet presAssocID="{682D13BE-C1B6-4A33-9602-1F7DC660816D}" presName="descendantText" presStyleLbl="alignAcc1" presStyleIdx="2" presStyleCnt="5">
        <dgm:presLayoutVars>
          <dgm:bulletEnabled val="1"/>
        </dgm:presLayoutVars>
      </dgm:prSet>
      <dgm:spPr/>
    </dgm:pt>
    <dgm:pt modelId="{E77EC784-6170-4E67-8A2C-F54271414404}" type="pres">
      <dgm:prSet presAssocID="{262C8781-27DD-403F-AB70-9BA995DE5873}" presName="sp" presStyleCnt="0"/>
      <dgm:spPr/>
    </dgm:pt>
    <dgm:pt modelId="{DCE0282F-95E1-4F8F-8CCC-DBFF6CA8D36A}" type="pres">
      <dgm:prSet presAssocID="{20BB9533-A826-46D6-9E2A-0D168B56A949}" presName="composite" presStyleCnt="0"/>
      <dgm:spPr/>
    </dgm:pt>
    <dgm:pt modelId="{4DA0E47F-983D-49AF-8E04-EC1C2DEB2664}" type="pres">
      <dgm:prSet presAssocID="{20BB9533-A826-46D6-9E2A-0D168B56A949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12790FAE-0355-498B-BC5B-6EA69D0EB5B8}" type="pres">
      <dgm:prSet presAssocID="{20BB9533-A826-46D6-9E2A-0D168B56A949}" presName="descendantText" presStyleLbl="alignAcc1" presStyleIdx="3" presStyleCnt="5">
        <dgm:presLayoutVars>
          <dgm:bulletEnabled val="1"/>
        </dgm:presLayoutVars>
      </dgm:prSet>
      <dgm:spPr/>
    </dgm:pt>
    <dgm:pt modelId="{C010CB70-7E00-4D3F-BFEF-57197EDF2145}" type="pres">
      <dgm:prSet presAssocID="{5CAD0F8B-5AF7-481B-9BF5-85470B6A4C54}" presName="sp" presStyleCnt="0"/>
      <dgm:spPr/>
    </dgm:pt>
    <dgm:pt modelId="{4124246E-1D07-4047-BC70-93EBE2AA68CA}" type="pres">
      <dgm:prSet presAssocID="{33FCB970-E003-4803-B3EB-9652D5994ADC}" presName="composite" presStyleCnt="0"/>
      <dgm:spPr/>
    </dgm:pt>
    <dgm:pt modelId="{62B4443A-6B32-4E23-B6AD-7BC682685D49}" type="pres">
      <dgm:prSet presAssocID="{33FCB970-E003-4803-B3EB-9652D5994ADC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337E929C-C96D-4D28-8B7A-073B1225B10A}" type="pres">
      <dgm:prSet presAssocID="{33FCB970-E003-4803-B3EB-9652D5994ADC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06AAE001-73CD-4A0F-AC2B-6044C5B69B53}" srcId="{572528F4-AAB9-4979-B30E-32651BEEBD8C}" destId="{E494308D-DB95-4FEC-9EBC-5B201A456D08}" srcOrd="0" destOrd="0" parTransId="{2F5859F2-59CF-4220-9F49-12A76E3EF12D}" sibTransId="{4DCB28F9-49D6-42A8-A813-597AE9696928}"/>
    <dgm:cxn modelId="{8B29DA02-710A-41DC-8F41-5E5240467056}" type="presOf" srcId="{6795BA4B-C92A-49CF-874A-60EF90A35B28}" destId="{ACF9A039-EDF1-4EA2-A60E-BC7DA18040D2}" srcOrd="0" destOrd="0" presId="urn:microsoft.com/office/officeart/2005/8/layout/chevron2"/>
    <dgm:cxn modelId="{4AD31C13-F7AF-4F0B-B76E-574137157C24}" srcId="{20BB9533-A826-46D6-9E2A-0D168B56A949}" destId="{8D2AB1FD-ACF9-489D-9AC6-CA715C5097E5}" srcOrd="0" destOrd="0" parTransId="{55630C7A-DFD4-4A75-BB1B-7901A898F920}" sibTransId="{DDF3A54A-68C3-4A92-BC15-CC7C0AB5F802}"/>
    <dgm:cxn modelId="{F8918127-2DC0-4BA0-BEEC-6B14F78F56FE}" srcId="{682D13BE-C1B6-4A33-9602-1F7DC660816D}" destId="{6795BA4B-C92A-49CF-874A-60EF90A35B28}" srcOrd="0" destOrd="0" parTransId="{4FF18313-81F7-4A55-B170-F6403FBDE249}" sibTransId="{51EE0205-E21A-45E5-9F9F-E10DCFCF9E0E}"/>
    <dgm:cxn modelId="{B01CB42A-FA94-405A-9647-DBF26D5DAF17}" type="presOf" srcId="{572528F4-AAB9-4979-B30E-32651BEEBD8C}" destId="{958DB401-5353-4C25-97F6-753B80D67237}" srcOrd="0" destOrd="0" presId="urn:microsoft.com/office/officeart/2005/8/layout/chevron2"/>
    <dgm:cxn modelId="{3BB4C331-8C90-4C58-A9CC-637732624A29}" type="presOf" srcId="{20BB9533-A826-46D6-9E2A-0D168B56A949}" destId="{4DA0E47F-983D-49AF-8E04-EC1C2DEB2664}" srcOrd="0" destOrd="0" presId="urn:microsoft.com/office/officeart/2005/8/layout/chevron2"/>
    <dgm:cxn modelId="{E68B8639-4F1D-4E4E-BE22-49B32E6BFFF8}" type="presOf" srcId="{A1EA674D-3729-49A2-B050-B892CDB62C44}" destId="{0C53C8D2-27FC-4DAA-912A-832C67D14313}" srcOrd="0" destOrd="0" presId="urn:microsoft.com/office/officeart/2005/8/layout/chevron2"/>
    <dgm:cxn modelId="{C517CB3B-6DEF-43D7-920E-F15BF5C51B8F}" srcId="{A1EA674D-3729-49A2-B050-B892CDB62C44}" destId="{33FCB970-E003-4803-B3EB-9652D5994ADC}" srcOrd="4" destOrd="0" parTransId="{15F57DB6-4900-4AA6-81FC-48606E552F0E}" sibTransId="{F93D2A5D-F952-410E-B057-12D2C1A514BC}"/>
    <dgm:cxn modelId="{95D6D944-2D82-45CB-925C-51929061877D}" srcId="{33FCB970-E003-4803-B3EB-9652D5994ADC}" destId="{3993BCE8-1523-4F1B-9C7E-8E1B7D07C641}" srcOrd="0" destOrd="0" parTransId="{159122A5-5957-4307-A5AC-F7C75E7CFEA6}" sibTransId="{D0948C74-E3B8-4ED7-BD75-C4E29BD5C560}"/>
    <dgm:cxn modelId="{1A25D045-B50D-4832-B6FD-3B86D158447F}" srcId="{A1EA674D-3729-49A2-B050-B892CDB62C44}" destId="{682D13BE-C1B6-4A33-9602-1F7DC660816D}" srcOrd="2" destOrd="0" parTransId="{C4F3F398-8509-4E03-9967-87137689C311}" sibTransId="{262C8781-27DD-403F-AB70-9BA995DE5873}"/>
    <dgm:cxn modelId="{3C4E184E-6397-4972-9A03-5B4D25409BE5}" srcId="{A1EA674D-3729-49A2-B050-B892CDB62C44}" destId="{3FB175D1-292B-4620-ABA1-B9FA9F8A89E6}" srcOrd="1" destOrd="0" parTransId="{E384EA22-FA43-4BD8-A096-287347D4A96F}" sibTransId="{85E41788-BB46-4835-8A1D-745180B85BD3}"/>
    <dgm:cxn modelId="{019A736E-CE74-436D-B64B-906A535A6D1A}" type="presOf" srcId="{E494308D-DB95-4FEC-9EBC-5B201A456D08}" destId="{AA3C43E3-5BF3-4E50-ABE0-8242C6338AE1}" srcOrd="0" destOrd="0" presId="urn:microsoft.com/office/officeart/2005/8/layout/chevron2"/>
    <dgm:cxn modelId="{64068F7E-6BCC-44AF-B8BB-019D9008A397}" type="presOf" srcId="{3993BCE8-1523-4F1B-9C7E-8E1B7D07C641}" destId="{337E929C-C96D-4D28-8B7A-073B1225B10A}" srcOrd="0" destOrd="0" presId="urn:microsoft.com/office/officeart/2005/8/layout/chevron2"/>
    <dgm:cxn modelId="{874B1D8D-E804-4567-B773-7ECB910FD20E}" srcId="{3FB175D1-292B-4620-ABA1-B9FA9F8A89E6}" destId="{ADAF7ED1-0501-4BAF-83E0-339B0E2ED60D}" srcOrd="0" destOrd="0" parTransId="{071E0792-82B6-42EC-A5FC-DE9D7FB77E29}" sibTransId="{01064B9E-9656-4265-B66A-19FA1961FD6A}"/>
    <dgm:cxn modelId="{39C1888E-3A17-48F5-BEF3-B6DE4A962FAA}" type="presOf" srcId="{682D13BE-C1B6-4A33-9602-1F7DC660816D}" destId="{2FA40CBB-6B6D-4662-A05E-42C085E9C771}" srcOrd="0" destOrd="0" presId="urn:microsoft.com/office/officeart/2005/8/layout/chevron2"/>
    <dgm:cxn modelId="{B4594B98-967B-4AD3-85BD-1FFCA8F0C34F}" srcId="{A1EA674D-3729-49A2-B050-B892CDB62C44}" destId="{20BB9533-A826-46D6-9E2A-0D168B56A949}" srcOrd="3" destOrd="0" parTransId="{A1823C04-351E-4A99-9F2A-2D8932A92C05}" sibTransId="{5CAD0F8B-5AF7-481B-9BF5-85470B6A4C54}"/>
    <dgm:cxn modelId="{62A0F6B1-07DC-4C6E-B2EE-40336A71D9F7}" srcId="{A1EA674D-3729-49A2-B050-B892CDB62C44}" destId="{572528F4-AAB9-4979-B30E-32651BEEBD8C}" srcOrd="0" destOrd="0" parTransId="{64EC868C-724D-43AB-B988-0FB445DAB2E2}" sibTransId="{8F889695-0E4B-4605-B6F9-E2FB1DB650B7}"/>
    <dgm:cxn modelId="{AF7F75C5-E7C1-4C37-BD21-57AC7163E8EB}" type="presOf" srcId="{8D2AB1FD-ACF9-489D-9AC6-CA715C5097E5}" destId="{12790FAE-0355-498B-BC5B-6EA69D0EB5B8}" srcOrd="0" destOrd="0" presId="urn:microsoft.com/office/officeart/2005/8/layout/chevron2"/>
    <dgm:cxn modelId="{FF3722CB-89EB-4856-A6F6-3401282F571B}" type="presOf" srcId="{ADAF7ED1-0501-4BAF-83E0-339B0E2ED60D}" destId="{A2563508-1111-4BB9-9032-C70DADBDABB1}" srcOrd="0" destOrd="0" presId="urn:microsoft.com/office/officeart/2005/8/layout/chevron2"/>
    <dgm:cxn modelId="{0A41BBDC-8636-4BEC-9AD0-A51458D94520}" type="presOf" srcId="{33FCB970-E003-4803-B3EB-9652D5994ADC}" destId="{62B4443A-6B32-4E23-B6AD-7BC682685D49}" srcOrd="0" destOrd="0" presId="urn:microsoft.com/office/officeart/2005/8/layout/chevron2"/>
    <dgm:cxn modelId="{9F8670DF-AA5D-4890-964B-CA40089673ED}" type="presOf" srcId="{3FB175D1-292B-4620-ABA1-B9FA9F8A89E6}" destId="{CCE8A0F1-CE5F-4AD6-BA65-A8A79DD06631}" srcOrd="0" destOrd="0" presId="urn:microsoft.com/office/officeart/2005/8/layout/chevron2"/>
    <dgm:cxn modelId="{24DA3F1A-BD70-4667-A1B4-B3DCBBA9DB09}" type="presParOf" srcId="{0C53C8D2-27FC-4DAA-912A-832C67D14313}" destId="{4A4B61B3-FCF2-4DFB-B36C-C6053DC4E8B9}" srcOrd="0" destOrd="0" presId="urn:microsoft.com/office/officeart/2005/8/layout/chevron2"/>
    <dgm:cxn modelId="{8739D5E3-C520-4E94-9B06-714CBF5CFD13}" type="presParOf" srcId="{4A4B61B3-FCF2-4DFB-B36C-C6053DC4E8B9}" destId="{958DB401-5353-4C25-97F6-753B80D67237}" srcOrd="0" destOrd="0" presId="urn:microsoft.com/office/officeart/2005/8/layout/chevron2"/>
    <dgm:cxn modelId="{4606EBC1-E17B-4D51-8BD3-C64976F63277}" type="presParOf" srcId="{4A4B61B3-FCF2-4DFB-B36C-C6053DC4E8B9}" destId="{AA3C43E3-5BF3-4E50-ABE0-8242C6338AE1}" srcOrd="1" destOrd="0" presId="urn:microsoft.com/office/officeart/2005/8/layout/chevron2"/>
    <dgm:cxn modelId="{9FF3A1C5-61CD-42AE-90AC-A85174D52999}" type="presParOf" srcId="{0C53C8D2-27FC-4DAA-912A-832C67D14313}" destId="{173AA4B3-7566-4380-9242-A23F74869693}" srcOrd="1" destOrd="0" presId="urn:microsoft.com/office/officeart/2005/8/layout/chevron2"/>
    <dgm:cxn modelId="{AFEBDF42-01FA-4219-84FC-11BF82EC56C6}" type="presParOf" srcId="{0C53C8D2-27FC-4DAA-912A-832C67D14313}" destId="{B539F673-310C-4D99-A3B3-7D8A771E58BA}" srcOrd="2" destOrd="0" presId="urn:microsoft.com/office/officeart/2005/8/layout/chevron2"/>
    <dgm:cxn modelId="{A3FBFC91-AAE6-42CA-8BD5-0F46834FE5D8}" type="presParOf" srcId="{B539F673-310C-4D99-A3B3-7D8A771E58BA}" destId="{CCE8A0F1-CE5F-4AD6-BA65-A8A79DD06631}" srcOrd="0" destOrd="0" presId="urn:microsoft.com/office/officeart/2005/8/layout/chevron2"/>
    <dgm:cxn modelId="{A578315D-5D7E-4F6B-ADD7-91E56D889855}" type="presParOf" srcId="{B539F673-310C-4D99-A3B3-7D8A771E58BA}" destId="{A2563508-1111-4BB9-9032-C70DADBDABB1}" srcOrd="1" destOrd="0" presId="urn:microsoft.com/office/officeart/2005/8/layout/chevron2"/>
    <dgm:cxn modelId="{ABC80C41-61AD-42DA-8E17-C0EF97C36FFD}" type="presParOf" srcId="{0C53C8D2-27FC-4DAA-912A-832C67D14313}" destId="{28E2C179-9836-496C-95E8-2C2E323BC7A7}" srcOrd="3" destOrd="0" presId="urn:microsoft.com/office/officeart/2005/8/layout/chevron2"/>
    <dgm:cxn modelId="{64EB605C-011E-443B-A6B7-7B69B1BB235A}" type="presParOf" srcId="{0C53C8D2-27FC-4DAA-912A-832C67D14313}" destId="{BAD7444A-8D5D-4037-AE43-7D90FDE5DFE6}" srcOrd="4" destOrd="0" presId="urn:microsoft.com/office/officeart/2005/8/layout/chevron2"/>
    <dgm:cxn modelId="{BA1E7EB8-4A76-4C6D-829D-A9F5571B7E14}" type="presParOf" srcId="{BAD7444A-8D5D-4037-AE43-7D90FDE5DFE6}" destId="{2FA40CBB-6B6D-4662-A05E-42C085E9C771}" srcOrd="0" destOrd="0" presId="urn:microsoft.com/office/officeart/2005/8/layout/chevron2"/>
    <dgm:cxn modelId="{C6226F77-A2AE-425E-8997-221F542CC188}" type="presParOf" srcId="{BAD7444A-8D5D-4037-AE43-7D90FDE5DFE6}" destId="{ACF9A039-EDF1-4EA2-A60E-BC7DA18040D2}" srcOrd="1" destOrd="0" presId="urn:microsoft.com/office/officeart/2005/8/layout/chevron2"/>
    <dgm:cxn modelId="{E17CA5A7-3EBC-4C7A-ADDA-56D2A4F910FD}" type="presParOf" srcId="{0C53C8D2-27FC-4DAA-912A-832C67D14313}" destId="{E77EC784-6170-4E67-8A2C-F54271414404}" srcOrd="5" destOrd="0" presId="urn:microsoft.com/office/officeart/2005/8/layout/chevron2"/>
    <dgm:cxn modelId="{0232006C-43E4-43B7-82AC-E28FFBBC5192}" type="presParOf" srcId="{0C53C8D2-27FC-4DAA-912A-832C67D14313}" destId="{DCE0282F-95E1-4F8F-8CCC-DBFF6CA8D36A}" srcOrd="6" destOrd="0" presId="urn:microsoft.com/office/officeart/2005/8/layout/chevron2"/>
    <dgm:cxn modelId="{B477FB4B-4DED-43E5-9F64-B2AF217DA31C}" type="presParOf" srcId="{DCE0282F-95E1-4F8F-8CCC-DBFF6CA8D36A}" destId="{4DA0E47F-983D-49AF-8E04-EC1C2DEB2664}" srcOrd="0" destOrd="0" presId="urn:microsoft.com/office/officeart/2005/8/layout/chevron2"/>
    <dgm:cxn modelId="{120B6DB7-C481-4192-8E40-D10A7E71169C}" type="presParOf" srcId="{DCE0282F-95E1-4F8F-8CCC-DBFF6CA8D36A}" destId="{12790FAE-0355-498B-BC5B-6EA69D0EB5B8}" srcOrd="1" destOrd="0" presId="urn:microsoft.com/office/officeart/2005/8/layout/chevron2"/>
    <dgm:cxn modelId="{3407F8DC-E942-4B2D-9F86-80C4A72872C0}" type="presParOf" srcId="{0C53C8D2-27FC-4DAA-912A-832C67D14313}" destId="{C010CB70-7E00-4D3F-BFEF-57197EDF2145}" srcOrd="7" destOrd="0" presId="urn:microsoft.com/office/officeart/2005/8/layout/chevron2"/>
    <dgm:cxn modelId="{FE44AEE7-8F9F-42DC-BD08-B7E4D8F9F572}" type="presParOf" srcId="{0C53C8D2-27FC-4DAA-912A-832C67D14313}" destId="{4124246E-1D07-4047-BC70-93EBE2AA68CA}" srcOrd="8" destOrd="0" presId="urn:microsoft.com/office/officeart/2005/8/layout/chevron2"/>
    <dgm:cxn modelId="{5C7E6D14-0814-4C6F-98A7-B959BEECC29F}" type="presParOf" srcId="{4124246E-1D07-4047-BC70-93EBE2AA68CA}" destId="{62B4443A-6B32-4E23-B6AD-7BC682685D49}" srcOrd="0" destOrd="0" presId="urn:microsoft.com/office/officeart/2005/8/layout/chevron2"/>
    <dgm:cxn modelId="{7FDACB10-9E34-42BC-84D1-907E9818AFF0}" type="presParOf" srcId="{4124246E-1D07-4047-BC70-93EBE2AA68CA}" destId="{337E929C-C96D-4D28-8B7A-073B1225B1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CDB7F572-CB35-49E1-8DFF-110B29081A83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6E51D606-E892-4FA0-9767-6AA927A4B739}">
      <dgm:prSet phldrT="[Tekst]" custT="1"/>
      <dgm:spPr/>
      <dgm:t>
        <a:bodyPr/>
        <a:lstStyle/>
        <a:p>
          <a:r>
            <a:rPr lang="pl-PL" sz="2400" b="1" dirty="0"/>
            <a:t>Województwa Mazowieckiego: </a:t>
          </a:r>
          <a:endParaRPr lang="pl-PL" sz="2400" dirty="0"/>
        </a:p>
      </dgm:t>
    </dgm:pt>
    <dgm:pt modelId="{5C8B0AAE-7772-4DE4-83B8-D8EA7AEDC59A}" type="parTrans" cxnId="{708E3AA5-5666-4B65-BE20-9BB849C58D53}">
      <dgm:prSet/>
      <dgm:spPr/>
      <dgm:t>
        <a:bodyPr/>
        <a:lstStyle/>
        <a:p>
          <a:endParaRPr lang="pl-PL" sz="2400"/>
        </a:p>
      </dgm:t>
    </dgm:pt>
    <dgm:pt modelId="{1C47B2BE-4390-48E4-841D-A47F2B8CE20B}" type="sibTrans" cxnId="{708E3AA5-5666-4B65-BE20-9BB849C58D53}">
      <dgm:prSet/>
      <dgm:spPr/>
      <dgm:t>
        <a:bodyPr/>
        <a:lstStyle/>
        <a:p>
          <a:endParaRPr lang="pl-PL" sz="2400"/>
        </a:p>
      </dgm:t>
    </dgm:pt>
    <dgm:pt modelId="{D47C82EB-A422-4E6F-BD12-BB4AED3E289F}">
      <dgm:prSet custT="1"/>
      <dgm:spPr/>
      <dgm:t>
        <a:bodyPr/>
        <a:lstStyle/>
        <a:p>
          <a:r>
            <a:rPr lang="pl-PL" sz="2400" dirty="0"/>
            <a:t>MIWOP 2020 – 26 mln zł</a:t>
          </a:r>
        </a:p>
      </dgm:t>
    </dgm:pt>
    <dgm:pt modelId="{E8FD5CA1-5A32-4AF5-9502-5914471F98F1}" type="parTrans" cxnId="{889C3E96-4220-4251-8E60-5C0135744354}">
      <dgm:prSet/>
      <dgm:spPr/>
      <dgm:t>
        <a:bodyPr/>
        <a:lstStyle/>
        <a:p>
          <a:endParaRPr lang="pl-PL" sz="2400"/>
        </a:p>
      </dgm:t>
    </dgm:pt>
    <dgm:pt modelId="{DC42B315-82E6-4E51-92CF-526D7E1AA157}" type="sibTrans" cxnId="{889C3E96-4220-4251-8E60-5C0135744354}">
      <dgm:prSet/>
      <dgm:spPr/>
      <dgm:t>
        <a:bodyPr/>
        <a:lstStyle/>
        <a:p>
          <a:endParaRPr lang="pl-PL" sz="2400"/>
        </a:p>
      </dgm:t>
    </dgm:pt>
    <dgm:pt modelId="{C20F3E6E-6ED8-48A3-948B-E7B076FF69B1}">
      <dgm:prSet custT="1"/>
      <dgm:spPr/>
      <dgm:t>
        <a:bodyPr/>
        <a:lstStyle/>
        <a:p>
          <a:r>
            <a:rPr lang="pl-PL" sz="2400" dirty="0" err="1"/>
            <a:t>MIWOPiM</a:t>
          </a:r>
          <a:r>
            <a:rPr lang="pl-PL" sz="2400" dirty="0"/>
            <a:t> – 11 mln zł</a:t>
          </a:r>
        </a:p>
      </dgm:t>
    </dgm:pt>
    <dgm:pt modelId="{6B297BB9-A78E-4E72-812F-DF5AF08D6A19}" type="parTrans" cxnId="{EA3EBEA6-6B35-449E-9C9B-AB9E32B3AD85}">
      <dgm:prSet/>
      <dgm:spPr/>
      <dgm:t>
        <a:bodyPr/>
        <a:lstStyle/>
        <a:p>
          <a:endParaRPr lang="pl-PL" sz="2400"/>
        </a:p>
      </dgm:t>
    </dgm:pt>
    <dgm:pt modelId="{B07DF64C-A58C-4F7F-98A0-09CCB8750664}" type="sibTrans" cxnId="{EA3EBEA6-6B35-449E-9C9B-AB9E32B3AD85}">
      <dgm:prSet/>
      <dgm:spPr/>
      <dgm:t>
        <a:bodyPr/>
        <a:lstStyle/>
        <a:p>
          <a:endParaRPr lang="pl-PL" sz="2400"/>
        </a:p>
      </dgm:t>
    </dgm:pt>
    <dgm:pt modelId="{E9FB695B-23CE-48B1-B1E4-114BB07553B6}">
      <dgm:prSet custT="1"/>
      <dgm:spPr/>
      <dgm:t>
        <a:bodyPr/>
        <a:lstStyle/>
        <a:p>
          <a:r>
            <a:rPr lang="pl-PL" sz="2400" dirty="0"/>
            <a:t>RPO WM 2014–2020</a:t>
          </a:r>
        </a:p>
      </dgm:t>
    </dgm:pt>
    <dgm:pt modelId="{0F6663AA-4224-4A5F-8984-048EBDE87B3A}" type="parTrans" cxnId="{4B8CB6DE-B161-4253-86D1-FD4B83611949}">
      <dgm:prSet/>
      <dgm:spPr/>
      <dgm:t>
        <a:bodyPr/>
        <a:lstStyle/>
        <a:p>
          <a:endParaRPr lang="pl-PL" sz="2400"/>
        </a:p>
      </dgm:t>
    </dgm:pt>
    <dgm:pt modelId="{CE95F10E-0F05-418E-BF8F-FAC7C66E3D3D}" type="sibTrans" cxnId="{4B8CB6DE-B161-4253-86D1-FD4B83611949}">
      <dgm:prSet/>
      <dgm:spPr/>
      <dgm:t>
        <a:bodyPr/>
        <a:lstStyle/>
        <a:p>
          <a:endParaRPr lang="pl-PL" sz="2400"/>
        </a:p>
      </dgm:t>
    </dgm:pt>
    <dgm:pt modelId="{2D9AB90B-1405-4B6A-98FE-7917F19CFB65}">
      <dgm:prSet custT="1"/>
      <dgm:spPr/>
      <dgm:t>
        <a:bodyPr/>
        <a:lstStyle/>
        <a:p>
          <a:r>
            <a:rPr lang="pl-PL" sz="2400" dirty="0"/>
            <a:t>RPO WM 2021–2027</a:t>
          </a:r>
        </a:p>
      </dgm:t>
    </dgm:pt>
    <dgm:pt modelId="{704218F8-02B6-4905-AAD4-BC1F59735D4A}" type="parTrans" cxnId="{1B347696-B28C-4F42-B97D-A990BF13EA14}">
      <dgm:prSet/>
      <dgm:spPr/>
      <dgm:t>
        <a:bodyPr/>
        <a:lstStyle/>
        <a:p>
          <a:endParaRPr lang="pl-PL" sz="2400"/>
        </a:p>
      </dgm:t>
    </dgm:pt>
    <dgm:pt modelId="{FFBA501B-FE94-42AD-B55F-1AF2346B5A25}" type="sibTrans" cxnId="{1B347696-B28C-4F42-B97D-A990BF13EA14}">
      <dgm:prSet/>
      <dgm:spPr/>
      <dgm:t>
        <a:bodyPr/>
        <a:lstStyle/>
        <a:p>
          <a:endParaRPr lang="pl-PL" sz="2400"/>
        </a:p>
      </dgm:t>
    </dgm:pt>
    <dgm:pt modelId="{082ACF36-B286-4F2E-B245-872764FA823D}">
      <dgm:prSet custT="1"/>
      <dgm:spPr/>
      <dgm:t>
        <a:bodyPr/>
        <a:lstStyle/>
        <a:p>
          <a:r>
            <a:rPr lang="pl-PL" sz="2400" dirty="0"/>
            <a:t>Otwarte konkursy ofert</a:t>
          </a:r>
        </a:p>
      </dgm:t>
    </dgm:pt>
    <dgm:pt modelId="{49A04EBF-5754-4ADD-B51C-68B877FCF6CE}" type="parTrans" cxnId="{43F562F8-23DF-4DD7-96E5-9FE5FC42BA7A}">
      <dgm:prSet/>
      <dgm:spPr/>
      <dgm:t>
        <a:bodyPr/>
        <a:lstStyle/>
        <a:p>
          <a:endParaRPr lang="pl-PL" sz="2400"/>
        </a:p>
      </dgm:t>
    </dgm:pt>
    <dgm:pt modelId="{DB97594F-3C34-44A1-8485-4427A1688C48}" type="sibTrans" cxnId="{43F562F8-23DF-4DD7-96E5-9FE5FC42BA7A}">
      <dgm:prSet/>
      <dgm:spPr/>
      <dgm:t>
        <a:bodyPr/>
        <a:lstStyle/>
        <a:p>
          <a:endParaRPr lang="pl-PL" sz="2400"/>
        </a:p>
      </dgm:t>
    </dgm:pt>
    <dgm:pt modelId="{6904FA09-9AB7-4CE8-931D-963970EB15F7}">
      <dgm:prSet custT="1"/>
      <dgm:spPr/>
      <dgm:t>
        <a:bodyPr/>
        <a:lstStyle/>
        <a:p>
          <a:r>
            <a:rPr lang="pl-PL" sz="2400" dirty="0"/>
            <a:t>Platforma sprawozdawcza</a:t>
          </a:r>
        </a:p>
      </dgm:t>
    </dgm:pt>
    <dgm:pt modelId="{43D98181-F32F-473B-8569-0F666EA75532}" type="parTrans" cxnId="{1F4D8813-E769-4D0C-AD0B-5AB0BFE3D455}">
      <dgm:prSet/>
      <dgm:spPr/>
      <dgm:t>
        <a:bodyPr/>
        <a:lstStyle/>
        <a:p>
          <a:endParaRPr lang="pl-PL" sz="2400"/>
        </a:p>
      </dgm:t>
    </dgm:pt>
    <dgm:pt modelId="{3398297E-BF45-4E6A-895B-B7875FEB3C6D}" type="sibTrans" cxnId="{1F4D8813-E769-4D0C-AD0B-5AB0BFE3D455}">
      <dgm:prSet/>
      <dgm:spPr/>
      <dgm:t>
        <a:bodyPr/>
        <a:lstStyle/>
        <a:p>
          <a:endParaRPr lang="pl-PL" sz="2400"/>
        </a:p>
      </dgm:t>
    </dgm:pt>
    <dgm:pt modelId="{812F0401-AA38-453A-84BA-3D607DE8D4AA}">
      <dgm:prSet custT="1"/>
      <dgm:spPr/>
      <dgm:t>
        <a:bodyPr/>
        <a:lstStyle/>
        <a:p>
          <a:r>
            <a:rPr lang="pl-PL" sz="2400" dirty="0"/>
            <a:t>Szkolenia/warsztaty</a:t>
          </a:r>
        </a:p>
        <a:p>
          <a:r>
            <a:rPr lang="pl-PL" sz="2400" dirty="0"/>
            <a:t>Studia podyplomowe</a:t>
          </a:r>
        </a:p>
      </dgm:t>
    </dgm:pt>
    <dgm:pt modelId="{4249C8F6-FEA0-49F3-8535-EECA4D07E920}" type="parTrans" cxnId="{6630E4EB-3369-46E0-ADA3-85ABA4337256}">
      <dgm:prSet/>
      <dgm:spPr/>
      <dgm:t>
        <a:bodyPr/>
        <a:lstStyle/>
        <a:p>
          <a:endParaRPr lang="pl-PL" sz="2400"/>
        </a:p>
      </dgm:t>
    </dgm:pt>
    <dgm:pt modelId="{58ED3CD6-3AC0-4910-BA09-E9762344EDDF}" type="sibTrans" cxnId="{6630E4EB-3369-46E0-ADA3-85ABA4337256}">
      <dgm:prSet/>
      <dgm:spPr/>
      <dgm:t>
        <a:bodyPr/>
        <a:lstStyle/>
        <a:p>
          <a:endParaRPr lang="pl-PL" sz="2400"/>
        </a:p>
      </dgm:t>
    </dgm:pt>
    <dgm:pt modelId="{41C5BB56-A1CD-4B77-A1C4-4B188352B9DB}">
      <dgm:prSet custT="1"/>
      <dgm:spPr/>
      <dgm:t>
        <a:bodyPr/>
        <a:lstStyle/>
        <a:p>
          <a:r>
            <a:rPr lang="pl-PL" sz="2400" b="1" dirty="0"/>
            <a:t>Możliwość dofinansowania z innych źródeł:</a:t>
          </a:r>
          <a:endParaRPr lang="pl-PL" sz="2400" dirty="0"/>
        </a:p>
      </dgm:t>
    </dgm:pt>
    <dgm:pt modelId="{FB0BE3BE-12B4-48F1-BF67-94CA17E7777A}" type="parTrans" cxnId="{C28B586B-70E1-450F-B5A5-9B5EE3CFEB99}">
      <dgm:prSet/>
      <dgm:spPr/>
      <dgm:t>
        <a:bodyPr/>
        <a:lstStyle/>
        <a:p>
          <a:endParaRPr lang="pl-PL" sz="2400"/>
        </a:p>
      </dgm:t>
    </dgm:pt>
    <dgm:pt modelId="{B988A569-D2BA-4D57-BD25-E6232A4CA09A}" type="sibTrans" cxnId="{C28B586B-70E1-450F-B5A5-9B5EE3CFEB99}">
      <dgm:prSet/>
      <dgm:spPr/>
      <dgm:t>
        <a:bodyPr/>
        <a:lstStyle/>
        <a:p>
          <a:endParaRPr lang="pl-PL" sz="2400"/>
        </a:p>
      </dgm:t>
    </dgm:pt>
    <dgm:pt modelId="{8CF3574E-771A-417B-BF14-BE229816792E}">
      <dgm:prSet custT="1"/>
      <dgm:spPr/>
      <dgm:t>
        <a:bodyPr/>
        <a:lstStyle/>
        <a:p>
          <a:r>
            <a:rPr lang="pl-PL" sz="2800" dirty="0"/>
            <a:t>Program „Czyste Powietrze”</a:t>
          </a:r>
        </a:p>
      </dgm:t>
    </dgm:pt>
    <dgm:pt modelId="{A2B4D185-BAFB-4FF3-895E-B1607D0B6F74}" type="parTrans" cxnId="{66A9242A-7CEB-4D81-9223-CF118DE34171}">
      <dgm:prSet/>
      <dgm:spPr/>
      <dgm:t>
        <a:bodyPr/>
        <a:lstStyle/>
        <a:p>
          <a:endParaRPr lang="pl-PL" sz="2400"/>
        </a:p>
      </dgm:t>
    </dgm:pt>
    <dgm:pt modelId="{2F23BA60-76B3-44E9-BFD0-C0BC5FC204CD}" type="sibTrans" cxnId="{66A9242A-7CEB-4D81-9223-CF118DE34171}">
      <dgm:prSet/>
      <dgm:spPr/>
      <dgm:t>
        <a:bodyPr/>
        <a:lstStyle/>
        <a:p>
          <a:endParaRPr lang="pl-PL" sz="2400"/>
        </a:p>
      </dgm:t>
    </dgm:pt>
    <dgm:pt modelId="{351A1ADC-3F17-4EC8-9E93-34D869E5F992}">
      <dgm:prSet custT="1"/>
      <dgm:spPr/>
      <dgm:t>
        <a:bodyPr/>
        <a:lstStyle/>
        <a:p>
          <a:r>
            <a:rPr lang="pl-PL" sz="2800" dirty="0"/>
            <a:t>Program „Ciepłownictwo powiatowe”</a:t>
          </a:r>
        </a:p>
      </dgm:t>
    </dgm:pt>
    <dgm:pt modelId="{C99D2622-D194-4555-8D82-7C6D99B55374}" type="parTrans" cxnId="{F99430E9-3AFD-473B-BE49-AAC13C7E1E27}">
      <dgm:prSet/>
      <dgm:spPr/>
      <dgm:t>
        <a:bodyPr/>
        <a:lstStyle/>
        <a:p>
          <a:endParaRPr lang="pl-PL" sz="2400"/>
        </a:p>
      </dgm:t>
    </dgm:pt>
    <dgm:pt modelId="{FA940FCF-7264-48AB-BEF3-C33D2E3A765F}" type="sibTrans" cxnId="{F99430E9-3AFD-473B-BE49-AAC13C7E1E27}">
      <dgm:prSet/>
      <dgm:spPr/>
      <dgm:t>
        <a:bodyPr/>
        <a:lstStyle/>
        <a:p>
          <a:endParaRPr lang="pl-PL" sz="2400"/>
        </a:p>
      </dgm:t>
    </dgm:pt>
    <dgm:pt modelId="{3A468F47-16AB-4099-BFE0-8D558E3247A0}">
      <dgm:prSet custT="1"/>
      <dgm:spPr/>
      <dgm:t>
        <a:bodyPr/>
        <a:lstStyle/>
        <a:p>
          <a:r>
            <a:rPr lang="pl-PL" sz="2800" dirty="0"/>
            <a:t>Program „Mój Prąd”</a:t>
          </a:r>
        </a:p>
      </dgm:t>
    </dgm:pt>
    <dgm:pt modelId="{1EAF07D2-2ECF-4E24-B2DA-153BB01069C8}" type="parTrans" cxnId="{B1427D87-A788-4152-A860-69B797945B23}">
      <dgm:prSet/>
      <dgm:spPr/>
      <dgm:t>
        <a:bodyPr/>
        <a:lstStyle/>
        <a:p>
          <a:endParaRPr lang="pl-PL" sz="2400"/>
        </a:p>
      </dgm:t>
    </dgm:pt>
    <dgm:pt modelId="{CF4D2EA8-5E4A-4790-89DF-72A1124E5C17}" type="sibTrans" cxnId="{B1427D87-A788-4152-A860-69B797945B23}">
      <dgm:prSet/>
      <dgm:spPr/>
      <dgm:t>
        <a:bodyPr/>
        <a:lstStyle/>
        <a:p>
          <a:endParaRPr lang="pl-PL" sz="2400"/>
        </a:p>
      </dgm:t>
    </dgm:pt>
    <dgm:pt modelId="{EB6BBC93-84DD-4A35-964F-7481AEFAEDFB}">
      <dgm:prSet custT="1"/>
      <dgm:spPr/>
      <dgm:t>
        <a:bodyPr/>
        <a:lstStyle/>
        <a:p>
          <a:r>
            <a:rPr lang="pl-PL" sz="2800" dirty="0"/>
            <a:t>Program STOP SMOG</a:t>
          </a:r>
        </a:p>
        <a:p>
          <a:r>
            <a:rPr lang="pl-PL" sz="2800" dirty="0"/>
            <a:t>Ulga termomodernizacyjna</a:t>
          </a:r>
        </a:p>
      </dgm:t>
    </dgm:pt>
    <dgm:pt modelId="{158E3E68-B7EC-4AD9-931F-594E124B179B}" type="parTrans" cxnId="{FBBF9150-6E50-4902-922F-01DBFEC7B8FB}">
      <dgm:prSet/>
      <dgm:spPr/>
      <dgm:t>
        <a:bodyPr/>
        <a:lstStyle/>
        <a:p>
          <a:endParaRPr lang="pl-PL" sz="2400"/>
        </a:p>
      </dgm:t>
    </dgm:pt>
    <dgm:pt modelId="{DE0324D0-3008-48C5-9093-2762ABE6F8C5}" type="sibTrans" cxnId="{FBBF9150-6E50-4902-922F-01DBFEC7B8FB}">
      <dgm:prSet/>
      <dgm:spPr/>
      <dgm:t>
        <a:bodyPr/>
        <a:lstStyle/>
        <a:p>
          <a:endParaRPr lang="pl-PL" sz="2400"/>
        </a:p>
      </dgm:t>
    </dgm:pt>
    <dgm:pt modelId="{3FBC8870-3C30-4147-B4D5-32FE6C47F4BE}" type="pres">
      <dgm:prSet presAssocID="{CDB7F572-CB35-49E1-8DFF-110B29081A83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140732F6-059D-490F-A3E7-5D992A454A26}" type="pres">
      <dgm:prSet presAssocID="{6E51D606-E892-4FA0-9767-6AA927A4B739}" presName="parentText1" presStyleLbl="node1" presStyleIdx="0" presStyleCnt="2" custScaleY="108639" custLinFactNeighborY="-36552">
        <dgm:presLayoutVars>
          <dgm:chMax/>
          <dgm:chPref val="3"/>
          <dgm:bulletEnabled val="1"/>
        </dgm:presLayoutVars>
      </dgm:prSet>
      <dgm:spPr/>
    </dgm:pt>
    <dgm:pt modelId="{AF6B434E-A192-408C-8962-BC3F4C768B92}" type="pres">
      <dgm:prSet presAssocID="{6E51D606-E892-4FA0-9767-6AA927A4B739}" presName="childText1" presStyleLbl="solidAlignAcc1" presStyleIdx="0" presStyleCnt="2" custScaleY="144303" custLinFactNeighborX="472" custLinFactNeighborY="6551">
        <dgm:presLayoutVars>
          <dgm:chMax val="0"/>
          <dgm:chPref val="0"/>
          <dgm:bulletEnabled val="1"/>
        </dgm:presLayoutVars>
      </dgm:prSet>
      <dgm:spPr/>
    </dgm:pt>
    <dgm:pt modelId="{EA7E36BF-CB93-48BB-B41D-2C1B85B3F60C}" type="pres">
      <dgm:prSet presAssocID="{41C5BB56-A1CD-4B77-A1C4-4B188352B9DB}" presName="parentText2" presStyleLbl="node1" presStyleIdx="1" presStyleCnt="2" custScaleX="101620" custScaleY="134186" custLinFactNeighborY="-21533">
        <dgm:presLayoutVars>
          <dgm:chMax/>
          <dgm:chPref val="3"/>
          <dgm:bulletEnabled val="1"/>
        </dgm:presLayoutVars>
      </dgm:prSet>
      <dgm:spPr/>
    </dgm:pt>
    <dgm:pt modelId="{32F71DB9-6C46-4F41-880F-9FF0229752C7}" type="pres">
      <dgm:prSet presAssocID="{41C5BB56-A1CD-4B77-A1C4-4B188352B9DB}" presName="childText2" presStyleLbl="solidAlignAcc1" presStyleIdx="1" presStyleCnt="2" custScaleX="102376" custScaleY="123856" custLinFactNeighborX="872" custLinFactNeighborY="971">
        <dgm:presLayoutVars>
          <dgm:chMax val="0"/>
          <dgm:chPref val="0"/>
          <dgm:bulletEnabled val="1"/>
        </dgm:presLayoutVars>
      </dgm:prSet>
      <dgm:spPr/>
    </dgm:pt>
  </dgm:ptLst>
  <dgm:cxnLst>
    <dgm:cxn modelId="{1F4D8813-E769-4D0C-AD0B-5AB0BFE3D455}" srcId="{6E51D606-E892-4FA0-9767-6AA927A4B739}" destId="{6904FA09-9AB7-4CE8-931D-963970EB15F7}" srcOrd="5" destOrd="0" parTransId="{43D98181-F32F-473B-8569-0F666EA75532}" sibTransId="{3398297E-BF45-4E6A-895B-B7875FEB3C6D}"/>
    <dgm:cxn modelId="{4B044F1F-565E-4D92-9760-0947E744CC88}" type="presOf" srcId="{EB6BBC93-84DD-4A35-964F-7481AEFAEDFB}" destId="{32F71DB9-6C46-4F41-880F-9FF0229752C7}" srcOrd="0" destOrd="3" presId="urn:microsoft.com/office/officeart/2009/3/layout/IncreasingArrowsProcess"/>
    <dgm:cxn modelId="{9BABB326-D3AB-4156-8065-0BD32B374877}" type="presOf" srcId="{6904FA09-9AB7-4CE8-931D-963970EB15F7}" destId="{AF6B434E-A192-408C-8962-BC3F4C768B92}" srcOrd="0" destOrd="5" presId="urn:microsoft.com/office/officeart/2009/3/layout/IncreasingArrowsProcess"/>
    <dgm:cxn modelId="{66A9242A-7CEB-4D81-9223-CF118DE34171}" srcId="{41C5BB56-A1CD-4B77-A1C4-4B188352B9DB}" destId="{8CF3574E-771A-417B-BF14-BE229816792E}" srcOrd="0" destOrd="0" parTransId="{A2B4D185-BAFB-4FF3-895E-B1607D0B6F74}" sibTransId="{2F23BA60-76B3-44E9-BFD0-C0BC5FC204CD}"/>
    <dgm:cxn modelId="{4CC6252E-B1EA-4C20-BEA1-FE6359060538}" type="presOf" srcId="{351A1ADC-3F17-4EC8-9E93-34D869E5F992}" destId="{32F71DB9-6C46-4F41-880F-9FF0229752C7}" srcOrd="0" destOrd="1" presId="urn:microsoft.com/office/officeart/2009/3/layout/IncreasingArrowsProcess"/>
    <dgm:cxn modelId="{D257263D-BB4C-4C3C-9396-D5FDFE178A8D}" type="presOf" srcId="{C20F3E6E-6ED8-48A3-948B-E7B076FF69B1}" destId="{AF6B434E-A192-408C-8962-BC3F4C768B92}" srcOrd="0" destOrd="1" presId="urn:microsoft.com/office/officeart/2009/3/layout/IncreasingArrowsProcess"/>
    <dgm:cxn modelId="{935F0A48-32BC-4798-A949-8D481898575E}" type="presOf" srcId="{41C5BB56-A1CD-4B77-A1C4-4B188352B9DB}" destId="{EA7E36BF-CB93-48BB-B41D-2C1B85B3F60C}" srcOrd="0" destOrd="0" presId="urn:microsoft.com/office/officeart/2009/3/layout/IncreasingArrowsProcess"/>
    <dgm:cxn modelId="{C28B586B-70E1-450F-B5A5-9B5EE3CFEB99}" srcId="{CDB7F572-CB35-49E1-8DFF-110B29081A83}" destId="{41C5BB56-A1CD-4B77-A1C4-4B188352B9DB}" srcOrd="1" destOrd="0" parTransId="{FB0BE3BE-12B4-48F1-BF67-94CA17E7777A}" sibTransId="{B988A569-D2BA-4D57-BD25-E6232A4CA09A}"/>
    <dgm:cxn modelId="{472E906B-C7C9-4685-9604-CB9F4528778E}" type="presOf" srcId="{CDB7F572-CB35-49E1-8DFF-110B29081A83}" destId="{3FBC8870-3C30-4147-B4D5-32FE6C47F4BE}" srcOrd="0" destOrd="0" presId="urn:microsoft.com/office/officeart/2009/3/layout/IncreasingArrowsProcess"/>
    <dgm:cxn modelId="{5887D04D-0B00-4E94-A6F6-19384DFC14D5}" type="presOf" srcId="{2D9AB90B-1405-4B6A-98FE-7917F19CFB65}" destId="{AF6B434E-A192-408C-8962-BC3F4C768B92}" srcOrd="0" destOrd="3" presId="urn:microsoft.com/office/officeart/2009/3/layout/IncreasingArrowsProcess"/>
    <dgm:cxn modelId="{FBBF9150-6E50-4902-922F-01DBFEC7B8FB}" srcId="{41C5BB56-A1CD-4B77-A1C4-4B188352B9DB}" destId="{EB6BBC93-84DD-4A35-964F-7481AEFAEDFB}" srcOrd="3" destOrd="0" parTransId="{158E3E68-B7EC-4AD9-931F-594E124B179B}" sibTransId="{DE0324D0-3008-48C5-9093-2762ABE6F8C5}"/>
    <dgm:cxn modelId="{66FFE27C-9ED7-4FAE-BA3C-D68CB0467ECB}" type="presOf" srcId="{6E51D606-E892-4FA0-9767-6AA927A4B739}" destId="{140732F6-059D-490F-A3E7-5D992A454A26}" srcOrd="0" destOrd="0" presId="urn:microsoft.com/office/officeart/2009/3/layout/IncreasingArrowsProcess"/>
    <dgm:cxn modelId="{7759CD7D-346A-48BD-A483-A59376ABD562}" type="presOf" srcId="{082ACF36-B286-4F2E-B245-872764FA823D}" destId="{AF6B434E-A192-408C-8962-BC3F4C768B92}" srcOrd="0" destOrd="4" presId="urn:microsoft.com/office/officeart/2009/3/layout/IncreasingArrowsProcess"/>
    <dgm:cxn modelId="{75242D82-FBD9-42C1-AEB9-CC313738CB62}" type="presOf" srcId="{8CF3574E-771A-417B-BF14-BE229816792E}" destId="{32F71DB9-6C46-4F41-880F-9FF0229752C7}" srcOrd="0" destOrd="0" presId="urn:microsoft.com/office/officeart/2009/3/layout/IncreasingArrowsProcess"/>
    <dgm:cxn modelId="{B1427D87-A788-4152-A860-69B797945B23}" srcId="{41C5BB56-A1CD-4B77-A1C4-4B188352B9DB}" destId="{3A468F47-16AB-4099-BFE0-8D558E3247A0}" srcOrd="2" destOrd="0" parTransId="{1EAF07D2-2ECF-4E24-B2DA-153BB01069C8}" sibTransId="{CF4D2EA8-5E4A-4790-89DF-72A1124E5C17}"/>
    <dgm:cxn modelId="{889C3E96-4220-4251-8E60-5C0135744354}" srcId="{6E51D606-E892-4FA0-9767-6AA927A4B739}" destId="{D47C82EB-A422-4E6F-BD12-BB4AED3E289F}" srcOrd="0" destOrd="0" parTransId="{E8FD5CA1-5A32-4AF5-9502-5914471F98F1}" sibTransId="{DC42B315-82E6-4E51-92CF-526D7E1AA157}"/>
    <dgm:cxn modelId="{1B347696-B28C-4F42-B97D-A990BF13EA14}" srcId="{6E51D606-E892-4FA0-9767-6AA927A4B739}" destId="{2D9AB90B-1405-4B6A-98FE-7917F19CFB65}" srcOrd="3" destOrd="0" parTransId="{704218F8-02B6-4905-AAD4-BC1F59735D4A}" sibTransId="{FFBA501B-FE94-42AD-B55F-1AF2346B5A25}"/>
    <dgm:cxn modelId="{708E3AA5-5666-4B65-BE20-9BB849C58D53}" srcId="{CDB7F572-CB35-49E1-8DFF-110B29081A83}" destId="{6E51D606-E892-4FA0-9767-6AA927A4B739}" srcOrd="0" destOrd="0" parTransId="{5C8B0AAE-7772-4DE4-83B8-D8EA7AEDC59A}" sibTransId="{1C47B2BE-4390-48E4-841D-A47F2B8CE20B}"/>
    <dgm:cxn modelId="{EA3EBEA6-6B35-449E-9C9B-AB9E32B3AD85}" srcId="{6E51D606-E892-4FA0-9767-6AA927A4B739}" destId="{C20F3E6E-6ED8-48A3-948B-E7B076FF69B1}" srcOrd="1" destOrd="0" parTransId="{6B297BB9-A78E-4E72-812F-DF5AF08D6A19}" sibTransId="{B07DF64C-A58C-4F7F-98A0-09CCB8750664}"/>
    <dgm:cxn modelId="{F977C4BD-9E5E-4611-AA88-B36D51A09765}" type="presOf" srcId="{3A468F47-16AB-4099-BFE0-8D558E3247A0}" destId="{32F71DB9-6C46-4F41-880F-9FF0229752C7}" srcOrd="0" destOrd="2" presId="urn:microsoft.com/office/officeart/2009/3/layout/IncreasingArrowsProcess"/>
    <dgm:cxn modelId="{E488B0C4-DD9F-48A1-8554-CF32062D004C}" type="presOf" srcId="{E9FB695B-23CE-48B1-B1E4-114BB07553B6}" destId="{AF6B434E-A192-408C-8962-BC3F4C768B92}" srcOrd="0" destOrd="2" presId="urn:microsoft.com/office/officeart/2009/3/layout/IncreasingArrowsProcess"/>
    <dgm:cxn modelId="{8BE402D5-5208-426E-9D98-9069B26FF43D}" type="presOf" srcId="{D47C82EB-A422-4E6F-BD12-BB4AED3E289F}" destId="{AF6B434E-A192-408C-8962-BC3F4C768B92}" srcOrd="0" destOrd="0" presId="urn:microsoft.com/office/officeart/2009/3/layout/IncreasingArrowsProcess"/>
    <dgm:cxn modelId="{4B8CB6DE-B161-4253-86D1-FD4B83611949}" srcId="{6E51D606-E892-4FA0-9767-6AA927A4B739}" destId="{E9FB695B-23CE-48B1-B1E4-114BB07553B6}" srcOrd="2" destOrd="0" parTransId="{0F6663AA-4224-4A5F-8984-048EBDE87B3A}" sibTransId="{CE95F10E-0F05-418E-BF8F-FAC7C66E3D3D}"/>
    <dgm:cxn modelId="{5C62B0E1-6F68-4297-98FB-169805F1C74B}" type="presOf" srcId="{812F0401-AA38-453A-84BA-3D607DE8D4AA}" destId="{AF6B434E-A192-408C-8962-BC3F4C768B92}" srcOrd="0" destOrd="6" presId="urn:microsoft.com/office/officeart/2009/3/layout/IncreasingArrowsProcess"/>
    <dgm:cxn modelId="{F99430E9-3AFD-473B-BE49-AAC13C7E1E27}" srcId="{41C5BB56-A1CD-4B77-A1C4-4B188352B9DB}" destId="{351A1ADC-3F17-4EC8-9E93-34D869E5F992}" srcOrd="1" destOrd="0" parTransId="{C99D2622-D194-4555-8D82-7C6D99B55374}" sibTransId="{FA940FCF-7264-48AB-BEF3-C33D2E3A765F}"/>
    <dgm:cxn modelId="{6630E4EB-3369-46E0-ADA3-85ABA4337256}" srcId="{6E51D606-E892-4FA0-9767-6AA927A4B739}" destId="{812F0401-AA38-453A-84BA-3D607DE8D4AA}" srcOrd="6" destOrd="0" parTransId="{4249C8F6-FEA0-49F3-8535-EECA4D07E920}" sibTransId="{58ED3CD6-3AC0-4910-BA09-E9762344EDDF}"/>
    <dgm:cxn modelId="{43F562F8-23DF-4DD7-96E5-9FE5FC42BA7A}" srcId="{6E51D606-E892-4FA0-9767-6AA927A4B739}" destId="{082ACF36-B286-4F2E-B245-872764FA823D}" srcOrd="4" destOrd="0" parTransId="{49A04EBF-5754-4ADD-B51C-68B877FCF6CE}" sibTransId="{DB97594F-3C34-44A1-8485-4427A1688C48}"/>
    <dgm:cxn modelId="{D98769EE-BDCE-4D28-A91A-889A9C67AB85}" type="presParOf" srcId="{3FBC8870-3C30-4147-B4D5-32FE6C47F4BE}" destId="{140732F6-059D-490F-A3E7-5D992A454A26}" srcOrd="0" destOrd="0" presId="urn:microsoft.com/office/officeart/2009/3/layout/IncreasingArrowsProcess"/>
    <dgm:cxn modelId="{114FA5B3-4E5E-4E1D-8D34-1265E2BAFC88}" type="presParOf" srcId="{3FBC8870-3C30-4147-B4D5-32FE6C47F4BE}" destId="{AF6B434E-A192-408C-8962-BC3F4C768B92}" srcOrd="1" destOrd="0" presId="urn:microsoft.com/office/officeart/2009/3/layout/IncreasingArrowsProcess"/>
    <dgm:cxn modelId="{B8F84EA7-37CC-4636-BE16-8F6BAC4B5504}" type="presParOf" srcId="{3FBC8870-3C30-4147-B4D5-32FE6C47F4BE}" destId="{EA7E36BF-CB93-48BB-B41D-2C1B85B3F60C}" srcOrd="2" destOrd="0" presId="urn:microsoft.com/office/officeart/2009/3/layout/IncreasingArrowsProcess"/>
    <dgm:cxn modelId="{3C36F093-9FA9-4B34-8A41-887892CBD142}" type="presParOf" srcId="{3FBC8870-3C30-4147-B4D5-32FE6C47F4BE}" destId="{32F71DB9-6C46-4F41-880F-9FF0229752C7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F556450B-E2C1-4A45-B672-C021DB9BB30C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</dgm:pt>
    <dgm:pt modelId="{7442E0CB-CAAF-48D7-A6D1-35D49912A40D}">
      <dgm:prSet phldrT="[Tekst]" custT="1"/>
      <dgm:spPr/>
      <dgm:t>
        <a:bodyPr/>
        <a:lstStyle/>
        <a:p>
          <a:r>
            <a:rPr lang="pl-PL" sz="1400" dirty="0"/>
            <a:t>2017 r.</a:t>
          </a:r>
        </a:p>
      </dgm:t>
    </dgm:pt>
    <dgm:pt modelId="{8565014B-5F47-4411-A8FC-17C65121CA0D}" type="parTrans" cxnId="{7BBA0E78-C1C1-47A2-8DFB-C7F1F944AA93}">
      <dgm:prSet/>
      <dgm:spPr/>
      <dgm:t>
        <a:bodyPr/>
        <a:lstStyle/>
        <a:p>
          <a:endParaRPr lang="pl-PL" sz="1400"/>
        </a:p>
      </dgm:t>
    </dgm:pt>
    <dgm:pt modelId="{D112920C-F428-4C97-A8CD-37851F505A8D}" type="sibTrans" cxnId="{7BBA0E78-C1C1-47A2-8DFB-C7F1F944AA93}">
      <dgm:prSet/>
      <dgm:spPr/>
      <dgm:t>
        <a:bodyPr/>
        <a:lstStyle/>
        <a:p>
          <a:endParaRPr lang="pl-PL" sz="1400"/>
        </a:p>
      </dgm:t>
    </dgm:pt>
    <dgm:pt modelId="{780CF1CF-37D6-4809-A2A9-B248B56876CC}">
      <dgm:prSet custT="1"/>
      <dgm:spPr/>
      <dgm:t>
        <a:bodyPr/>
        <a:lstStyle/>
        <a:p>
          <a:r>
            <a:rPr lang="pl-PL" sz="1400" dirty="0"/>
            <a:t>2018 r.</a:t>
          </a:r>
        </a:p>
      </dgm:t>
    </dgm:pt>
    <dgm:pt modelId="{641B9681-9B7F-422A-B611-CA9D51B3B01C}" type="parTrans" cxnId="{69B70761-7522-4882-8F07-1B604A2E3976}">
      <dgm:prSet/>
      <dgm:spPr/>
      <dgm:t>
        <a:bodyPr/>
        <a:lstStyle/>
        <a:p>
          <a:endParaRPr lang="pl-PL" sz="1400"/>
        </a:p>
      </dgm:t>
    </dgm:pt>
    <dgm:pt modelId="{4238ADEC-6823-4597-A0A4-B0CC11EB305E}" type="sibTrans" cxnId="{69B70761-7522-4882-8F07-1B604A2E3976}">
      <dgm:prSet/>
      <dgm:spPr/>
      <dgm:t>
        <a:bodyPr/>
        <a:lstStyle/>
        <a:p>
          <a:endParaRPr lang="pl-PL" sz="1400"/>
        </a:p>
      </dgm:t>
    </dgm:pt>
    <dgm:pt modelId="{8F92DEC6-C5E5-4B94-9DBF-0B82288984DC}">
      <dgm:prSet custT="1"/>
      <dgm:spPr/>
      <dgm:t>
        <a:bodyPr/>
        <a:lstStyle/>
        <a:p>
          <a:r>
            <a:rPr lang="pl-PL" sz="1400" dirty="0"/>
            <a:t>2023 r.</a:t>
          </a:r>
        </a:p>
      </dgm:t>
    </dgm:pt>
    <dgm:pt modelId="{73106EA3-126A-4E1D-916C-222D03C12154}" type="parTrans" cxnId="{9046B3FF-00C1-439E-B6D1-DBB007639E7A}">
      <dgm:prSet/>
      <dgm:spPr/>
      <dgm:t>
        <a:bodyPr/>
        <a:lstStyle/>
        <a:p>
          <a:endParaRPr lang="pl-PL" sz="1400"/>
        </a:p>
      </dgm:t>
    </dgm:pt>
    <dgm:pt modelId="{6E81C739-3264-478D-9D64-0AA48BD6E86A}" type="sibTrans" cxnId="{9046B3FF-00C1-439E-B6D1-DBB007639E7A}">
      <dgm:prSet/>
      <dgm:spPr/>
      <dgm:t>
        <a:bodyPr/>
        <a:lstStyle/>
        <a:p>
          <a:endParaRPr lang="pl-PL" sz="1400"/>
        </a:p>
      </dgm:t>
    </dgm:pt>
    <dgm:pt modelId="{69CA6D6E-AC19-4518-8072-1298185ABB24}">
      <dgm:prSet custT="1"/>
      <dgm:spPr/>
      <dgm:t>
        <a:bodyPr/>
        <a:lstStyle/>
        <a:p>
          <a:r>
            <a:rPr lang="pl-PL" sz="1400" dirty="0"/>
            <a:t>2028 r.</a:t>
          </a:r>
        </a:p>
      </dgm:t>
    </dgm:pt>
    <dgm:pt modelId="{9A9241F8-B509-4059-8A04-E2AC8A08B8A0}" type="parTrans" cxnId="{3A7FC7F2-5363-459A-877A-2E9F5258AC2A}">
      <dgm:prSet/>
      <dgm:spPr/>
      <dgm:t>
        <a:bodyPr/>
        <a:lstStyle/>
        <a:p>
          <a:endParaRPr lang="pl-PL" sz="1400"/>
        </a:p>
      </dgm:t>
    </dgm:pt>
    <dgm:pt modelId="{E73F385A-3AD7-4232-B3CF-0A28B66EC691}" type="sibTrans" cxnId="{3A7FC7F2-5363-459A-877A-2E9F5258AC2A}">
      <dgm:prSet/>
      <dgm:spPr/>
      <dgm:t>
        <a:bodyPr/>
        <a:lstStyle/>
        <a:p>
          <a:endParaRPr lang="pl-PL" sz="1400"/>
        </a:p>
      </dgm:t>
    </dgm:pt>
    <dgm:pt modelId="{58A50DBA-3D15-4D38-940B-74CDE15BF3A3}">
      <dgm:prSet custT="1"/>
      <dgm:spPr/>
      <dgm:t>
        <a:bodyPr/>
        <a:lstStyle/>
        <a:p>
          <a:endParaRPr lang="pl-PL" sz="1400" dirty="0"/>
        </a:p>
      </dgm:t>
    </dgm:pt>
    <dgm:pt modelId="{2508EF18-D57B-4B27-94A0-14F0B6C4B67E}" type="parTrans" cxnId="{50AB6F85-AF15-4222-AB61-1BF5C86EAE41}">
      <dgm:prSet/>
      <dgm:spPr/>
      <dgm:t>
        <a:bodyPr/>
        <a:lstStyle/>
        <a:p>
          <a:endParaRPr lang="pl-PL" sz="1400"/>
        </a:p>
      </dgm:t>
    </dgm:pt>
    <dgm:pt modelId="{2D7A6C15-35B2-467D-936D-3BEF256C2D52}" type="sibTrans" cxnId="{50AB6F85-AF15-4222-AB61-1BF5C86EAE41}">
      <dgm:prSet/>
      <dgm:spPr/>
      <dgm:t>
        <a:bodyPr/>
        <a:lstStyle/>
        <a:p>
          <a:endParaRPr lang="pl-PL" sz="1400"/>
        </a:p>
      </dgm:t>
    </dgm:pt>
    <dgm:pt modelId="{F02CCB6F-33C5-4748-92EB-B92BF3261881}">
      <dgm:prSet custT="1"/>
      <dgm:spPr/>
      <dgm:t>
        <a:bodyPr/>
        <a:lstStyle/>
        <a:p>
          <a:endParaRPr lang="pl-PL" sz="1400" dirty="0"/>
        </a:p>
      </dgm:t>
    </dgm:pt>
    <dgm:pt modelId="{3D28DD4E-729B-4EA0-8E0A-D2E2ED5ADEE3}" type="parTrans" cxnId="{DCDA7B46-3C74-47A8-A49F-BE2803AEA06F}">
      <dgm:prSet/>
      <dgm:spPr/>
      <dgm:t>
        <a:bodyPr/>
        <a:lstStyle/>
        <a:p>
          <a:endParaRPr lang="pl-PL" sz="1400"/>
        </a:p>
      </dgm:t>
    </dgm:pt>
    <dgm:pt modelId="{78F5CE06-D4E3-45B2-ACFD-BA7CB78FCB58}" type="sibTrans" cxnId="{DCDA7B46-3C74-47A8-A49F-BE2803AEA06F}">
      <dgm:prSet/>
      <dgm:spPr/>
      <dgm:t>
        <a:bodyPr/>
        <a:lstStyle/>
        <a:p>
          <a:endParaRPr lang="pl-PL" sz="1400"/>
        </a:p>
      </dgm:t>
    </dgm:pt>
    <dgm:pt modelId="{163AED67-DBA3-4419-8C5A-00F4C5B5E406}">
      <dgm:prSet custT="1"/>
      <dgm:spPr/>
      <dgm:t>
        <a:bodyPr/>
        <a:lstStyle/>
        <a:p>
          <a:endParaRPr lang="pl-PL" sz="1400" dirty="0"/>
        </a:p>
      </dgm:t>
    </dgm:pt>
    <dgm:pt modelId="{25C382C2-C3C4-404D-B6F1-B036A8D58F5C}" type="parTrans" cxnId="{D408DE5D-6AE8-450F-B729-B42127FE6C0D}">
      <dgm:prSet/>
      <dgm:spPr/>
      <dgm:t>
        <a:bodyPr/>
        <a:lstStyle/>
        <a:p>
          <a:endParaRPr lang="pl-PL" sz="1400"/>
        </a:p>
      </dgm:t>
    </dgm:pt>
    <dgm:pt modelId="{7E44EB69-9F27-4474-8260-65E18F5C6F42}" type="sibTrans" cxnId="{D408DE5D-6AE8-450F-B729-B42127FE6C0D}">
      <dgm:prSet/>
      <dgm:spPr/>
      <dgm:t>
        <a:bodyPr/>
        <a:lstStyle/>
        <a:p>
          <a:endParaRPr lang="pl-PL" sz="1400"/>
        </a:p>
      </dgm:t>
    </dgm:pt>
    <dgm:pt modelId="{339628E8-3183-4479-8457-A0DD5E020742}">
      <dgm:prSet custT="1"/>
      <dgm:spPr/>
      <dgm:t>
        <a:bodyPr/>
        <a:lstStyle/>
        <a:p>
          <a:endParaRPr lang="pl-PL" sz="1400" dirty="0"/>
        </a:p>
      </dgm:t>
    </dgm:pt>
    <dgm:pt modelId="{3EEB9E86-43FD-43B2-843F-AFF345E9E29B}" type="parTrans" cxnId="{0006FF5A-8D64-4A7F-A67F-8A48F692A965}">
      <dgm:prSet/>
      <dgm:spPr/>
      <dgm:t>
        <a:bodyPr/>
        <a:lstStyle/>
        <a:p>
          <a:endParaRPr lang="pl-PL" sz="1400"/>
        </a:p>
      </dgm:t>
    </dgm:pt>
    <dgm:pt modelId="{585B9C69-3FD2-4F59-AA47-E72B988CBEF0}" type="sibTrans" cxnId="{0006FF5A-8D64-4A7F-A67F-8A48F692A965}">
      <dgm:prSet/>
      <dgm:spPr/>
      <dgm:t>
        <a:bodyPr/>
        <a:lstStyle/>
        <a:p>
          <a:endParaRPr lang="pl-PL" sz="1400"/>
        </a:p>
      </dgm:t>
    </dgm:pt>
    <dgm:pt modelId="{6BA7E7E7-52D8-473C-8954-EDBEC29F5064}">
      <dgm:prSet custT="1"/>
      <dgm:spPr/>
      <dgm:t>
        <a:bodyPr/>
        <a:lstStyle/>
        <a:p>
          <a:endParaRPr lang="pl-PL" sz="1400" dirty="0"/>
        </a:p>
      </dgm:t>
    </dgm:pt>
    <dgm:pt modelId="{38287DD4-BEE3-46B8-87DB-DC4AEFD6FF63}" type="parTrans" cxnId="{4710F1B2-002D-4E10-8FF4-A7A85440F38F}">
      <dgm:prSet/>
      <dgm:spPr/>
      <dgm:t>
        <a:bodyPr/>
        <a:lstStyle/>
        <a:p>
          <a:endParaRPr lang="pl-PL" sz="1400"/>
        </a:p>
      </dgm:t>
    </dgm:pt>
    <dgm:pt modelId="{F777D239-79D1-4B72-B41F-2C48122C7AC5}" type="sibTrans" cxnId="{4710F1B2-002D-4E10-8FF4-A7A85440F38F}">
      <dgm:prSet/>
      <dgm:spPr/>
      <dgm:t>
        <a:bodyPr/>
        <a:lstStyle/>
        <a:p>
          <a:endParaRPr lang="pl-PL" sz="1400"/>
        </a:p>
      </dgm:t>
    </dgm:pt>
    <dgm:pt modelId="{06FA5043-CE7D-475A-BDC9-1C1C2E2C66C3}">
      <dgm:prSet custT="1"/>
      <dgm:spPr/>
      <dgm:t>
        <a:bodyPr/>
        <a:lstStyle/>
        <a:p>
          <a:endParaRPr lang="pl-PL" sz="1400" dirty="0"/>
        </a:p>
      </dgm:t>
    </dgm:pt>
    <dgm:pt modelId="{622D3B3E-BF06-431A-9765-FFA7AB8182AD}" type="parTrans" cxnId="{44187677-EA3B-4EC3-9446-5A2F7CB0048C}">
      <dgm:prSet/>
      <dgm:spPr/>
      <dgm:t>
        <a:bodyPr/>
        <a:lstStyle/>
        <a:p>
          <a:endParaRPr lang="pl-PL" sz="1400"/>
        </a:p>
      </dgm:t>
    </dgm:pt>
    <dgm:pt modelId="{FC0B764D-6699-41AF-B47B-51256C8F14BA}" type="sibTrans" cxnId="{44187677-EA3B-4EC3-9446-5A2F7CB0048C}">
      <dgm:prSet/>
      <dgm:spPr/>
      <dgm:t>
        <a:bodyPr/>
        <a:lstStyle/>
        <a:p>
          <a:endParaRPr lang="pl-PL" sz="1400"/>
        </a:p>
      </dgm:t>
    </dgm:pt>
    <dgm:pt modelId="{08C55BE6-FCBF-46C0-8A85-D5E1747551F9}">
      <dgm:prSet custT="1"/>
      <dgm:spPr/>
      <dgm:t>
        <a:bodyPr/>
        <a:lstStyle/>
        <a:p>
          <a:endParaRPr lang="pl-PL" sz="1400" dirty="0"/>
        </a:p>
      </dgm:t>
    </dgm:pt>
    <dgm:pt modelId="{CE955A2B-87B7-419C-9058-A93F2F83E7C9}" type="parTrans" cxnId="{F3C08914-DC0B-43A6-8D22-C789968D9853}">
      <dgm:prSet/>
      <dgm:spPr/>
      <dgm:t>
        <a:bodyPr/>
        <a:lstStyle/>
        <a:p>
          <a:endParaRPr lang="pl-PL" sz="1400"/>
        </a:p>
      </dgm:t>
    </dgm:pt>
    <dgm:pt modelId="{D91AD1C6-400A-47D1-A58D-FC3648C3E3CD}" type="sibTrans" cxnId="{F3C08914-DC0B-43A6-8D22-C789968D9853}">
      <dgm:prSet/>
      <dgm:spPr/>
      <dgm:t>
        <a:bodyPr/>
        <a:lstStyle/>
        <a:p>
          <a:endParaRPr lang="pl-PL" sz="1400"/>
        </a:p>
      </dgm:t>
    </dgm:pt>
    <dgm:pt modelId="{039CC78D-0749-44FB-A84A-DABBCC8DAA94}">
      <dgm:prSet custT="1"/>
      <dgm:spPr/>
      <dgm:t>
        <a:bodyPr/>
        <a:lstStyle/>
        <a:p>
          <a:endParaRPr lang="pl-PL" sz="1400" dirty="0"/>
        </a:p>
      </dgm:t>
    </dgm:pt>
    <dgm:pt modelId="{FF104DBE-2CDC-4556-90DD-B74D584AD089}" type="parTrans" cxnId="{E16B737C-3818-4371-8DC9-4767B30D8A14}">
      <dgm:prSet/>
      <dgm:spPr/>
      <dgm:t>
        <a:bodyPr/>
        <a:lstStyle/>
        <a:p>
          <a:endParaRPr lang="pl-PL"/>
        </a:p>
      </dgm:t>
    </dgm:pt>
    <dgm:pt modelId="{0BF180FA-7CD0-4272-BB3F-3F11382CDFDD}" type="sibTrans" cxnId="{E16B737C-3818-4371-8DC9-4767B30D8A14}">
      <dgm:prSet/>
      <dgm:spPr/>
      <dgm:t>
        <a:bodyPr/>
        <a:lstStyle/>
        <a:p>
          <a:endParaRPr lang="pl-PL"/>
        </a:p>
      </dgm:t>
    </dgm:pt>
    <dgm:pt modelId="{90E79BFE-4CE5-49E0-8B0B-A497E0F36C21}" type="pres">
      <dgm:prSet presAssocID="{F556450B-E2C1-4A45-B672-C021DB9BB30C}" presName="Name0" presStyleCnt="0">
        <dgm:presLayoutVars>
          <dgm:dir/>
          <dgm:animLvl val="lvl"/>
          <dgm:resizeHandles val="exact"/>
        </dgm:presLayoutVars>
      </dgm:prSet>
      <dgm:spPr/>
    </dgm:pt>
    <dgm:pt modelId="{1F8FC565-9F63-48AA-8130-B64AA1EF29C1}" type="pres">
      <dgm:prSet presAssocID="{7442E0CB-CAAF-48D7-A6D1-35D49912A40D}" presName="parTxOnly" presStyleLbl="node1" presStyleIdx="0" presStyleCnt="12">
        <dgm:presLayoutVars>
          <dgm:chMax val="0"/>
          <dgm:chPref val="0"/>
          <dgm:bulletEnabled val="1"/>
        </dgm:presLayoutVars>
      </dgm:prSet>
      <dgm:spPr/>
    </dgm:pt>
    <dgm:pt modelId="{7CE57A73-7496-4164-9253-0CCDB13870B3}" type="pres">
      <dgm:prSet presAssocID="{D112920C-F428-4C97-A8CD-37851F505A8D}" presName="parTxOnlySpace" presStyleCnt="0"/>
      <dgm:spPr/>
    </dgm:pt>
    <dgm:pt modelId="{51AF9181-9C36-4766-BFBB-B9862D3F5E5C}" type="pres">
      <dgm:prSet presAssocID="{780CF1CF-37D6-4809-A2A9-B248B56876CC}" presName="parTxOnly" presStyleLbl="node1" presStyleIdx="1" presStyleCnt="12">
        <dgm:presLayoutVars>
          <dgm:chMax val="0"/>
          <dgm:chPref val="0"/>
          <dgm:bulletEnabled val="1"/>
        </dgm:presLayoutVars>
      </dgm:prSet>
      <dgm:spPr/>
    </dgm:pt>
    <dgm:pt modelId="{A440D8D4-C834-40F9-853C-AD8B12AC0793}" type="pres">
      <dgm:prSet presAssocID="{4238ADEC-6823-4597-A0A4-B0CC11EB305E}" presName="parTxOnlySpace" presStyleCnt="0"/>
      <dgm:spPr/>
    </dgm:pt>
    <dgm:pt modelId="{DF90A76B-4844-4E9C-9B59-D8BBD56C3BE7}" type="pres">
      <dgm:prSet presAssocID="{6BA7E7E7-52D8-473C-8954-EDBEC29F5064}" presName="parTxOnly" presStyleLbl="node1" presStyleIdx="2" presStyleCnt="12" custScaleX="39747">
        <dgm:presLayoutVars>
          <dgm:chMax val="0"/>
          <dgm:chPref val="0"/>
          <dgm:bulletEnabled val="1"/>
        </dgm:presLayoutVars>
      </dgm:prSet>
      <dgm:spPr/>
    </dgm:pt>
    <dgm:pt modelId="{D0716964-9E7A-4C32-B126-E81EF664975D}" type="pres">
      <dgm:prSet presAssocID="{F777D239-79D1-4B72-B41F-2C48122C7AC5}" presName="parTxOnlySpace" presStyleCnt="0"/>
      <dgm:spPr/>
    </dgm:pt>
    <dgm:pt modelId="{11777DC3-A172-4625-BF86-1AE787D9C463}" type="pres">
      <dgm:prSet presAssocID="{06FA5043-CE7D-475A-BDC9-1C1C2E2C66C3}" presName="parTxOnly" presStyleLbl="node1" presStyleIdx="3" presStyleCnt="12" custScaleX="36135" custLinFactNeighborX="-21992" custLinFactNeighborY="246">
        <dgm:presLayoutVars>
          <dgm:chMax val="0"/>
          <dgm:chPref val="0"/>
          <dgm:bulletEnabled val="1"/>
        </dgm:presLayoutVars>
      </dgm:prSet>
      <dgm:spPr/>
    </dgm:pt>
    <dgm:pt modelId="{51B8EE4E-4580-4878-BE09-6FC7F629051A}" type="pres">
      <dgm:prSet presAssocID="{FC0B764D-6699-41AF-B47B-51256C8F14BA}" presName="parTxOnlySpace" presStyleCnt="0"/>
      <dgm:spPr/>
    </dgm:pt>
    <dgm:pt modelId="{F646C778-7D04-44C7-A55A-DFBBE17E0438}" type="pres">
      <dgm:prSet presAssocID="{08C55BE6-FCBF-46C0-8A85-D5E1747551F9}" presName="parTxOnly" presStyleLbl="node1" presStyleIdx="4" presStyleCnt="12" custScaleX="34964">
        <dgm:presLayoutVars>
          <dgm:chMax val="0"/>
          <dgm:chPref val="0"/>
          <dgm:bulletEnabled val="1"/>
        </dgm:presLayoutVars>
      </dgm:prSet>
      <dgm:spPr/>
    </dgm:pt>
    <dgm:pt modelId="{F98CD01D-F92D-4A48-8C74-1D3AF1C81DCF}" type="pres">
      <dgm:prSet presAssocID="{D91AD1C6-400A-47D1-A58D-FC3648C3E3CD}" presName="parTxOnlySpace" presStyleCnt="0"/>
      <dgm:spPr/>
    </dgm:pt>
    <dgm:pt modelId="{F4AC844F-616C-4889-99A4-A2C81A6D5393}" type="pres">
      <dgm:prSet presAssocID="{039CC78D-0749-44FB-A84A-DABBCC8DAA94}" presName="parTxOnly" presStyleLbl="node1" presStyleIdx="5" presStyleCnt="12" custScaleX="33933">
        <dgm:presLayoutVars>
          <dgm:chMax val="0"/>
          <dgm:chPref val="0"/>
          <dgm:bulletEnabled val="1"/>
        </dgm:presLayoutVars>
      </dgm:prSet>
      <dgm:spPr/>
    </dgm:pt>
    <dgm:pt modelId="{AEDD8C09-24E3-4C94-BF50-4B9F2FAD6320}" type="pres">
      <dgm:prSet presAssocID="{0BF180FA-7CD0-4272-BB3F-3F11382CDFDD}" presName="parTxOnlySpace" presStyleCnt="0"/>
      <dgm:spPr/>
    </dgm:pt>
    <dgm:pt modelId="{5852A71F-6B24-470D-83F8-F22FA8BF4E6A}" type="pres">
      <dgm:prSet presAssocID="{8F92DEC6-C5E5-4B94-9DBF-0B82288984DC}" presName="parTxOnly" presStyleLbl="node1" presStyleIdx="6" presStyleCnt="12">
        <dgm:presLayoutVars>
          <dgm:chMax val="0"/>
          <dgm:chPref val="0"/>
          <dgm:bulletEnabled val="1"/>
        </dgm:presLayoutVars>
      </dgm:prSet>
      <dgm:spPr/>
    </dgm:pt>
    <dgm:pt modelId="{BDB59A2D-5506-4C4A-942C-758B273FFCEB}" type="pres">
      <dgm:prSet presAssocID="{6E81C739-3264-478D-9D64-0AA48BD6E86A}" presName="parTxOnlySpace" presStyleCnt="0"/>
      <dgm:spPr/>
    </dgm:pt>
    <dgm:pt modelId="{1ED68158-6CE7-49E8-93AD-ED0E30C870D7}" type="pres">
      <dgm:prSet presAssocID="{58A50DBA-3D15-4D38-940B-74CDE15BF3A3}" presName="parTxOnly" presStyleLbl="node1" presStyleIdx="7" presStyleCnt="12" custScaleX="34834">
        <dgm:presLayoutVars>
          <dgm:chMax val="0"/>
          <dgm:chPref val="0"/>
          <dgm:bulletEnabled val="1"/>
        </dgm:presLayoutVars>
      </dgm:prSet>
      <dgm:spPr/>
    </dgm:pt>
    <dgm:pt modelId="{7B0699E1-3C1E-4053-B26F-F5B40C5AC26E}" type="pres">
      <dgm:prSet presAssocID="{2D7A6C15-35B2-467D-936D-3BEF256C2D52}" presName="parTxOnlySpace" presStyleCnt="0"/>
      <dgm:spPr/>
    </dgm:pt>
    <dgm:pt modelId="{18812E27-0FCE-4F4B-9FEC-A3DD534237F5}" type="pres">
      <dgm:prSet presAssocID="{F02CCB6F-33C5-4748-92EB-B92BF3261881}" presName="parTxOnly" presStyleLbl="node1" presStyleIdx="8" presStyleCnt="12" custScaleX="33645">
        <dgm:presLayoutVars>
          <dgm:chMax val="0"/>
          <dgm:chPref val="0"/>
          <dgm:bulletEnabled val="1"/>
        </dgm:presLayoutVars>
      </dgm:prSet>
      <dgm:spPr/>
    </dgm:pt>
    <dgm:pt modelId="{13D97E4D-9E09-4059-A938-8888BE8BA65A}" type="pres">
      <dgm:prSet presAssocID="{78F5CE06-D4E3-45B2-ACFD-BA7CB78FCB58}" presName="parTxOnlySpace" presStyleCnt="0"/>
      <dgm:spPr/>
    </dgm:pt>
    <dgm:pt modelId="{FECC0951-9EA8-443A-8259-B3DED5F14284}" type="pres">
      <dgm:prSet presAssocID="{163AED67-DBA3-4419-8C5A-00F4C5B5E406}" presName="parTxOnly" presStyleLbl="node1" presStyleIdx="9" presStyleCnt="12" custScaleX="34164">
        <dgm:presLayoutVars>
          <dgm:chMax val="0"/>
          <dgm:chPref val="0"/>
          <dgm:bulletEnabled val="1"/>
        </dgm:presLayoutVars>
      </dgm:prSet>
      <dgm:spPr/>
    </dgm:pt>
    <dgm:pt modelId="{CAAE7560-9F40-458D-8E4D-1543E531D236}" type="pres">
      <dgm:prSet presAssocID="{7E44EB69-9F27-4474-8260-65E18F5C6F42}" presName="parTxOnlySpace" presStyleCnt="0"/>
      <dgm:spPr/>
    </dgm:pt>
    <dgm:pt modelId="{27130C5E-CB6B-4312-B1F6-10E09E221DB1}" type="pres">
      <dgm:prSet presAssocID="{339628E8-3183-4479-8457-A0DD5E020742}" presName="parTxOnly" presStyleLbl="node1" presStyleIdx="10" presStyleCnt="12" custScaleX="33985">
        <dgm:presLayoutVars>
          <dgm:chMax val="0"/>
          <dgm:chPref val="0"/>
          <dgm:bulletEnabled val="1"/>
        </dgm:presLayoutVars>
      </dgm:prSet>
      <dgm:spPr/>
    </dgm:pt>
    <dgm:pt modelId="{E03A8D51-703A-4617-BD61-3C733F6E8981}" type="pres">
      <dgm:prSet presAssocID="{585B9C69-3FD2-4F59-AA47-E72B988CBEF0}" presName="parTxOnlySpace" presStyleCnt="0"/>
      <dgm:spPr/>
    </dgm:pt>
    <dgm:pt modelId="{DA07E5BD-9AF9-4D67-8DD9-1257084128BE}" type="pres">
      <dgm:prSet presAssocID="{69CA6D6E-AC19-4518-8072-1298185ABB24}" presName="parTxOnly" presStyleLbl="node1" presStyleIdx="11" presStyleCnt="12">
        <dgm:presLayoutVars>
          <dgm:chMax val="0"/>
          <dgm:chPref val="0"/>
          <dgm:bulletEnabled val="1"/>
        </dgm:presLayoutVars>
      </dgm:prSet>
      <dgm:spPr/>
    </dgm:pt>
  </dgm:ptLst>
  <dgm:cxnLst>
    <dgm:cxn modelId="{96BF580B-4705-4A7B-9789-C5375985DE2A}" type="presOf" srcId="{08C55BE6-FCBF-46C0-8A85-D5E1747551F9}" destId="{F646C778-7D04-44C7-A55A-DFBBE17E0438}" srcOrd="0" destOrd="0" presId="urn:microsoft.com/office/officeart/2005/8/layout/chevron1"/>
    <dgm:cxn modelId="{EDDA4612-6D12-4C1D-B7AB-8335C04CA151}" type="presOf" srcId="{780CF1CF-37D6-4809-A2A9-B248B56876CC}" destId="{51AF9181-9C36-4766-BFBB-B9862D3F5E5C}" srcOrd="0" destOrd="0" presId="urn:microsoft.com/office/officeart/2005/8/layout/chevron1"/>
    <dgm:cxn modelId="{F3C08914-DC0B-43A6-8D22-C789968D9853}" srcId="{F556450B-E2C1-4A45-B672-C021DB9BB30C}" destId="{08C55BE6-FCBF-46C0-8A85-D5E1747551F9}" srcOrd="4" destOrd="0" parTransId="{CE955A2B-87B7-419C-9058-A93F2F83E7C9}" sibTransId="{D91AD1C6-400A-47D1-A58D-FC3648C3E3CD}"/>
    <dgm:cxn modelId="{84524016-2B4C-484D-903E-44CF34820FFA}" type="presOf" srcId="{F02CCB6F-33C5-4748-92EB-B92BF3261881}" destId="{18812E27-0FCE-4F4B-9FEC-A3DD534237F5}" srcOrd="0" destOrd="0" presId="urn:microsoft.com/office/officeart/2005/8/layout/chevron1"/>
    <dgm:cxn modelId="{CC79A31D-8E68-4116-ABDB-CE9128FF2525}" type="presOf" srcId="{7442E0CB-CAAF-48D7-A6D1-35D49912A40D}" destId="{1F8FC565-9F63-48AA-8130-B64AA1EF29C1}" srcOrd="0" destOrd="0" presId="urn:microsoft.com/office/officeart/2005/8/layout/chevron1"/>
    <dgm:cxn modelId="{928FB734-9330-47E4-BDDE-97CB92A798AB}" type="presOf" srcId="{06FA5043-CE7D-475A-BDC9-1C1C2E2C66C3}" destId="{11777DC3-A172-4625-BF86-1AE787D9C463}" srcOrd="0" destOrd="0" presId="urn:microsoft.com/office/officeart/2005/8/layout/chevron1"/>
    <dgm:cxn modelId="{1365313E-7CEF-4DCF-B4C9-58714AE480AD}" type="presOf" srcId="{339628E8-3183-4479-8457-A0DD5E020742}" destId="{27130C5E-CB6B-4312-B1F6-10E09E221DB1}" srcOrd="0" destOrd="0" presId="urn:microsoft.com/office/officeart/2005/8/layout/chevron1"/>
    <dgm:cxn modelId="{D408DE5D-6AE8-450F-B729-B42127FE6C0D}" srcId="{F556450B-E2C1-4A45-B672-C021DB9BB30C}" destId="{163AED67-DBA3-4419-8C5A-00F4C5B5E406}" srcOrd="9" destOrd="0" parTransId="{25C382C2-C3C4-404D-B6F1-B036A8D58F5C}" sibTransId="{7E44EB69-9F27-4474-8260-65E18F5C6F42}"/>
    <dgm:cxn modelId="{69B70761-7522-4882-8F07-1B604A2E3976}" srcId="{F556450B-E2C1-4A45-B672-C021DB9BB30C}" destId="{780CF1CF-37D6-4809-A2A9-B248B56876CC}" srcOrd="1" destOrd="0" parTransId="{641B9681-9B7F-422A-B611-CA9D51B3B01C}" sibTransId="{4238ADEC-6823-4597-A0A4-B0CC11EB305E}"/>
    <dgm:cxn modelId="{BC912146-4DFD-4200-B8DA-3283C031EC54}" type="presOf" srcId="{69CA6D6E-AC19-4518-8072-1298185ABB24}" destId="{DA07E5BD-9AF9-4D67-8DD9-1257084128BE}" srcOrd="0" destOrd="0" presId="urn:microsoft.com/office/officeart/2005/8/layout/chevron1"/>
    <dgm:cxn modelId="{DCDA7B46-3C74-47A8-A49F-BE2803AEA06F}" srcId="{F556450B-E2C1-4A45-B672-C021DB9BB30C}" destId="{F02CCB6F-33C5-4748-92EB-B92BF3261881}" srcOrd="8" destOrd="0" parTransId="{3D28DD4E-729B-4EA0-8E0A-D2E2ED5ADEE3}" sibTransId="{78F5CE06-D4E3-45B2-ACFD-BA7CB78FCB58}"/>
    <dgm:cxn modelId="{87206C54-C11A-4955-8B86-331ED3BDC90D}" type="presOf" srcId="{F556450B-E2C1-4A45-B672-C021DB9BB30C}" destId="{90E79BFE-4CE5-49E0-8B0B-A497E0F36C21}" srcOrd="0" destOrd="0" presId="urn:microsoft.com/office/officeart/2005/8/layout/chevron1"/>
    <dgm:cxn modelId="{44187677-EA3B-4EC3-9446-5A2F7CB0048C}" srcId="{F556450B-E2C1-4A45-B672-C021DB9BB30C}" destId="{06FA5043-CE7D-475A-BDC9-1C1C2E2C66C3}" srcOrd="3" destOrd="0" parTransId="{622D3B3E-BF06-431A-9765-FFA7AB8182AD}" sibTransId="{FC0B764D-6699-41AF-B47B-51256C8F14BA}"/>
    <dgm:cxn modelId="{7BBA0E78-C1C1-47A2-8DFB-C7F1F944AA93}" srcId="{F556450B-E2C1-4A45-B672-C021DB9BB30C}" destId="{7442E0CB-CAAF-48D7-A6D1-35D49912A40D}" srcOrd="0" destOrd="0" parTransId="{8565014B-5F47-4411-A8FC-17C65121CA0D}" sibTransId="{D112920C-F428-4C97-A8CD-37851F505A8D}"/>
    <dgm:cxn modelId="{B640C85A-D5EE-44D2-8207-D931C1A9DC22}" type="presOf" srcId="{039CC78D-0749-44FB-A84A-DABBCC8DAA94}" destId="{F4AC844F-616C-4889-99A4-A2C81A6D5393}" srcOrd="0" destOrd="0" presId="urn:microsoft.com/office/officeart/2005/8/layout/chevron1"/>
    <dgm:cxn modelId="{0006FF5A-8D64-4A7F-A67F-8A48F692A965}" srcId="{F556450B-E2C1-4A45-B672-C021DB9BB30C}" destId="{339628E8-3183-4479-8457-A0DD5E020742}" srcOrd="10" destOrd="0" parTransId="{3EEB9E86-43FD-43B2-843F-AFF345E9E29B}" sibTransId="{585B9C69-3FD2-4F59-AA47-E72B988CBEF0}"/>
    <dgm:cxn modelId="{E16B737C-3818-4371-8DC9-4767B30D8A14}" srcId="{F556450B-E2C1-4A45-B672-C021DB9BB30C}" destId="{039CC78D-0749-44FB-A84A-DABBCC8DAA94}" srcOrd="5" destOrd="0" parTransId="{FF104DBE-2CDC-4556-90DD-B74D584AD089}" sibTransId="{0BF180FA-7CD0-4272-BB3F-3F11382CDFDD}"/>
    <dgm:cxn modelId="{9D24F483-EA2A-41FA-B4B3-843F96F6B256}" type="presOf" srcId="{6BA7E7E7-52D8-473C-8954-EDBEC29F5064}" destId="{DF90A76B-4844-4E9C-9B59-D8BBD56C3BE7}" srcOrd="0" destOrd="0" presId="urn:microsoft.com/office/officeart/2005/8/layout/chevron1"/>
    <dgm:cxn modelId="{50AB6F85-AF15-4222-AB61-1BF5C86EAE41}" srcId="{F556450B-E2C1-4A45-B672-C021DB9BB30C}" destId="{58A50DBA-3D15-4D38-940B-74CDE15BF3A3}" srcOrd="7" destOrd="0" parTransId="{2508EF18-D57B-4B27-94A0-14F0B6C4B67E}" sibTransId="{2D7A6C15-35B2-467D-936D-3BEF256C2D52}"/>
    <dgm:cxn modelId="{EC70269C-AA3B-48FB-9497-06A7B51E7211}" type="presOf" srcId="{8F92DEC6-C5E5-4B94-9DBF-0B82288984DC}" destId="{5852A71F-6B24-470D-83F8-F22FA8BF4E6A}" srcOrd="0" destOrd="0" presId="urn:microsoft.com/office/officeart/2005/8/layout/chevron1"/>
    <dgm:cxn modelId="{B5D941AE-CB4C-4CCC-BA46-3A7C653216DB}" type="presOf" srcId="{163AED67-DBA3-4419-8C5A-00F4C5B5E406}" destId="{FECC0951-9EA8-443A-8259-B3DED5F14284}" srcOrd="0" destOrd="0" presId="urn:microsoft.com/office/officeart/2005/8/layout/chevron1"/>
    <dgm:cxn modelId="{4710F1B2-002D-4E10-8FF4-A7A85440F38F}" srcId="{F556450B-E2C1-4A45-B672-C021DB9BB30C}" destId="{6BA7E7E7-52D8-473C-8954-EDBEC29F5064}" srcOrd="2" destOrd="0" parTransId="{38287DD4-BEE3-46B8-87DB-DC4AEFD6FF63}" sibTransId="{F777D239-79D1-4B72-B41F-2C48122C7AC5}"/>
    <dgm:cxn modelId="{3A7FC7F2-5363-459A-877A-2E9F5258AC2A}" srcId="{F556450B-E2C1-4A45-B672-C021DB9BB30C}" destId="{69CA6D6E-AC19-4518-8072-1298185ABB24}" srcOrd="11" destOrd="0" parTransId="{9A9241F8-B509-4059-8A04-E2AC8A08B8A0}" sibTransId="{E73F385A-3AD7-4232-B3CF-0A28B66EC691}"/>
    <dgm:cxn modelId="{86B27DFE-38AA-4EEF-BA6C-C29BAA823E64}" type="presOf" srcId="{58A50DBA-3D15-4D38-940B-74CDE15BF3A3}" destId="{1ED68158-6CE7-49E8-93AD-ED0E30C870D7}" srcOrd="0" destOrd="0" presId="urn:microsoft.com/office/officeart/2005/8/layout/chevron1"/>
    <dgm:cxn modelId="{9046B3FF-00C1-439E-B6D1-DBB007639E7A}" srcId="{F556450B-E2C1-4A45-B672-C021DB9BB30C}" destId="{8F92DEC6-C5E5-4B94-9DBF-0B82288984DC}" srcOrd="6" destOrd="0" parTransId="{73106EA3-126A-4E1D-916C-222D03C12154}" sibTransId="{6E81C739-3264-478D-9D64-0AA48BD6E86A}"/>
    <dgm:cxn modelId="{31895FD7-1A77-4242-AAE2-170241204169}" type="presParOf" srcId="{90E79BFE-4CE5-49E0-8B0B-A497E0F36C21}" destId="{1F8FC565-9F63-48AA-8130-B64AA1EF29C1}" srcOrd="0" destOrd="0" presId="urn:microsoft.com/office/officeart/2005/8/layout/chevron1"/>
    <dgm:cxn modelId="{46A36264-E1EB-411D-B6EA-49C815CC3202}" type="presParOf" srcId="{90E79BFE-4CE5-49E0-8B0B-A497E0F36C21}" destId="{7CE57A73-7496-4164-9253-0CCDB13870B3}" srcOrd="1" destOrd="0" presId="urn:microsoft.com/office/officeart/2005/8/layout/chevron1"/>
    <dgm:cxn modelId="{7C936495-996D-4D85-BD6F-032BAB5662CC}" type="presParOf" srcId="{90E79BFE-4CE5-49E0-8B0B-A497E0F36C21}" destId="{51AF9181-9C36-4766-BFBB-B9862D3F5E5C}" srcOrd="2" destOrd="0" presId="urn:microsoft.com/office/officeart/2005/8/layout/chevron1"/>
    <dgm:cxn modelId="{B452BB9D-EE18-4796-B84D-FEC35999382A}" type="presParOf" srcId="{90E79BFE-4CE5-49E0-8B0B-A497E0F36C21}" destId="{A440D8D4-C834-40F9-853C-AD8B12AC0793}" srcOrd="3" destOrd="0" presId="urn:microsoft.com/office/officeart/2005/8/layout/chevron1"/>
    <dgm:cxn modelId="{5B43D5F6-44C5-4166-8FE9-A7C5CEB0F0F9}" type="presParOf" srcId="{90E79BFE-4CE5-49E0-8B0B-A497E0F36C21}" destId="{DF90A76B-4844-4E9C-9B59-D8BBD56C3BE7}" srcOrd="4" destOrd="0" presId="urn:microsoft.com/office/officeart/2005/8/layout/chevron1"/>
    <dgm:cxn modelId="{DE05F96B-EBD4-4C21-948C-7901AC6B22F4}" type="presParOf" srcId="{90E79BFE-4CE5-49E0-8B0B-A497E0F36C21}" destId="{D0716964-9E7A-4C32-B126-E81EF664975D}" srcOrd="5" destOrd="0" presId="urn:microsoft.com/office/officeart/2005/8/layout/chevron1"/>
    <dgm:cxn modelId="{8A92D1A5-6CFE-4AB7-BA23-C025375DF1BD}" type="presParOf" srcId="{90E79BFE-4CE5-49E0-8B0B-A497E0F36C21}" destId="{11777DC3-A172-4625-BF86-1AE787D9C463}" srcOrd="6" destOrd="0" presId="urn:microsoft.com/office/officeart/2005/8/layout/chevron1"/>
    <dgm:cxn modelId="{66A2906C-05AF-4787-865C-77694A83854A}" type="presParOf" srcId="{90E79BFE-4CE5-49E0-8B0B-A497E0F36C21}" destId="{51B8EE4E-4580-4878-BE09-6FC7F629051A}" srcOrd="7" destOrd="0" presId="urn:microsoft.com/office/officeart/2005/8/layout/chevron1"/>
    <dgm:cxn modelId="{771C4FB4-AA45-4239-ADFA-E2F8A2A52563}" type="presParOf" srcId="{90E79BFE-4CE5-49E0-8B0B-A497E0F36C21}" destId="{F646C778-7D04-44C7-A55A-DFBBE17E0438}" srcOrd="8" destOrd="0" presId="urn:microsoft.com/office/officeart/2005/8/layout/chevron1"/>
    <dgm:cxn modelId="{087E3BE7-E0B5-4D44-87D0-43791B6EDD78}" type="presParOf" srcId="{90E79BFE-4CE5-49E0-8B0B-A497E0F36C21}" destId="{F98CD01D-F92D-4A48-8C74-1D3AF1C81DCF}" srcOrd="9" destOrd="0" presId="urn:microsoft.com/office/officeart/2005/8/layout/chevron1"/>
    <dgm:cxn modelId="{9E598C70-330F-440E-8C50-A3EF38B07CCD}" type="presParOf" srcId="{90E79BFE-4CE5-49E0-8B0B-A497E0F36C21}" destId="{F4AC844F-616C-4889-99A4-A2C81A6D5393}" srcOrd="10" destOrd="0" presId="urn:microsoft.com/office/officeart/2005/8/layout/chevron1"/>
    <dgm:cxn modelId="{4E907E97-344E-4E2A-9597-7FA11C75E313}" type="presParOf" srcId="{90E79BFE-4CE5-49E0-8B0B-A497E0F36C21}" destId="{AEDD8C09-24E3-4C94-BF50-4B9F2FAD6320}" srcOrd="11" destOrd="0" presId="urn:microsoft.com/office/officeart/2005/8/layout/chevron1"/>
    <dgm:cxn modelId="{77818AD8-4198-4BC4-A2A3-EE9BCC9E54CA}" type="presParOf" srcId="{90E79BFE-4CE5-49E0-8B0B-A497E0F36C21}" destId="{5852A71F-6B24-470D-83F8-F22FA8BF4E6A}" srcOrd="12" destOrd="0" presId="urn:microsoft.com/office/officeart/2005/8/layout/chevron1"/>
    <dgm:cxn modelId="{83521817-0954-4295-B5A3-F7139785EA35}" type="presParOf" srcId="{90E79BFE-4CE5-49E0-8B0B-A497E0F36C21}" destId="{BDB59A2D-5506-4C4A-942C-758B273FFCEB}" srcOrd="13" destOrd="0" presId="urn:microsoft.com/office/officeart/2005/8/layout/chevron1"/>
    <dgm:cxn modelId="{535D90DA-A657-4561-B567-968154D45881}" type="presParOf" srcId="{90E79BFE-4CE5-49E0-8B0B-A497E0F36C21}" destId="{1ED68158-6CE7-49E8-93AD-ED0E30C870D7}" srcOrd="14" destOrd="0" presId="urn:microsoft.com/office/officeart/2005/8/layout/chevron1"/>
    <dgm:cxn modelId="{4C122BDC-C63E-46D2-BA5B-F06EE4501497}" type="presParOf" srcId="{90E79BFE-4CE5-49E0-8B0B-A497E0F36C21}" destId="{7B0699E1-3C1E-4053-B26F-F5B40C5AC26E}" srcOrd="15" destOrd="0" presId="urn:microsoft.com/office/officeart/2005/8/layout/chevron1"/>
    <dgm:cxn modelId="{06238C16-E1B9-4878-85FD-19A55BD25D76}" type="presParOf" srcId="{90E79BFE-4CE5-49E0-8B0B-A497E0F36C21}" destId="{18812E27-0FCE-4F4B-9FEC-A3DD534237F5}" srcOrd="16" destOrd="0" presId="urn:microsoft.com/office/officeart/2005/8/layout/chevron1"/>
    <dgm:cxn modelId="{B88CA963-2CE8-4991-B8A9-5B8F91469618}" type="presParOf" srcId="{90E79BFE-4CE5-49E0-8B0B-A497E0F36C21}" destId="{13D97E4D-9E09-4059-A938-8888BE8BA65A}" srcOrd="17" destOrd="0" presId="urn:microsoft.com/office/officeart/2005/8/layout/chevron1"/>
    <dgm:cxn modelId="{3E1AA423-408B-418A-BB1A-9C1A4655B491}" type="presParOf" srcId="{90E79BFE-4CE5-49E0-8B0B-A497E0F36C21}" destId="{FECC0951-9EA8-443A-8259-B3DED5F14284}" srcOrd="18" destOrd="0" presId="urn:microsoft.com/office/officeart/2005/8/layout/chevron1"/>
    <dgm:cxn modelId="{67FD5795-1C29-458A-B46F-594749A2BFA0}" type="presParOf" srcId="{90E79BFE-4CE5-49E0-8B0B-A497E0F36C21}" destId="{CAAE7560-9F40-458D-8E4D-1543E531D236}" srcOrd="19" destOrd="0" presId="urn:microsoft.com/office/officeart/2005/8/layout/chevron1"/>
    <dgm:cxn modelId="{1EAF11AF-EF35-4F69-AD16-F387ADA129A4}" type="presParOf" srcId="{90E79BFE-4CE5-49E0-8B0B-A497E0F36C21}" destId="{27130C5E-CB6B-4312-B1F6-10E09E221DB1}" srcOrd="20" destOrd="0" presId="urn:microsoft.com/office/officeart/2005/8/layout/chevron1"/>
    <dgm:cxn modelId="{54B197D6-F27C-4756-A688-94F1632ADC78}" type="presParOf" srcId="{90E79BFE-4CE5-49E0-8B0B-A497E0F36C21}" destId="{E03A8D51-703A-4617-BD61-3C733F6E8981}" srcOrd="21" destOrd="0" presId="urn:microsoft.com/office/officeart/2005/8/layout/chevron1"/>
    <dgm:cxn modelId="{37E8B279-AF06-4A24-9DB6-EC02295A8D90}" type="presParOf" srcId="{90E79BFE-4CE5-49E0-8B0B-A497E0F36C21}" destId="{DA07E5BD-9AF9-4D67-8DD9-1257084128BE}" srcOrd="2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F8663935-D96A-410C-ACE3-D1E46082BC30}" type="doc">
      <dgm:prSet loTypeId="urn:microsoft.com/office/officeart/2005/8/layout/l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33B9F6B0-FCF3-488E-A5D1-F1F64B665A58}">
      <dgm:prSet phldrT="[Tekst]" custT="1"/>
      <dgm:spPr/>
      <dgm:t>
        <a:bodyPr/>
        <a:lstStyle/>
        <a:p>
          <a:r>
            <a:rPr lang="pl-PL" sz="1600" b="1">
              <a:solidFill>
                <a:schemeClr val="tx1"/>
              </a:solidFill>
              <a:latin typeface="+mn-lt"/>
            </a:rPr>
            <a:t>Uchwała antysmogowa</a:t>
          </a:r>
          <a:endParaRPr lang="pl-PL" sz="1600" b="1" dirty="0">
            <a:solidFill>
              <a:schemeClr val="tx1"/>
            </a:solidFill>
            <a:latin typeface="+mn-lt"/>
          </a:endParaRPr>
        </a:p>
      </dgm:t>
    </dgm:pt>
    <dgm:pt modelId="{76BD8399-490D-4187-B56D-5355ABECBD77}" type="parTrans" cxnId="{0ACDD449-BCFC-493A-AE75-3C6D12003362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6CD10F9A-C7C0-4818-BF87-2711CCD30439}" type="sibTrans" cxnId="{0ACDD449-BCFC-493A-AE75-3C6D12003362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DCE9C5FE-1661-49DD-AE02-95BB12FD8262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poprawa jakości powietrza i jakości życia</a:t>
          </a:r>
          <a:endParaRPr lang="pl-PL" sz="1600" dirty="0">
            <a:solidFill>
              <a:schemeClr val="tx1"/>
            </a:solidFill>
            <a:latin typeface="+mn-lt"/>
          </a:endParaRPr>
        </a:p>
      </dgm:t>
    </dgm:pt>
    <dgm:pt modelId="{2F912F83-308D-4F91-9A37-38BEA5E303B0}" type="parTrans" cxnId="{FE8843FE-C6E0-452C-85BA-8C7DCA5C0F46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8A346A44-1DB8-4D95-AAD5-34264FF7338F}" type="sibTrans" cxnId="{FE8843FE-C6E0-452C-85BA-8C7DCA5C0F46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8E2D9446-5DAD-45D3-860C-22F4CD5B8B76}">
      <dgm:prSet phldrT="[Tekst]" custT="1"/>
      <dgm:spPr/>
      <dgm:t>
        <a:bodyPr/>
        <a:lstStyle/>
        <a:p>
          <a:r>
            <a:rPr lang="pl-PL" sz="1600" b="1">
              <a:solidFill>
                <a:schemeClr val="tx1"/>
              </a:solidFill>
              <a:latin typeface="+mn-lt"/>
            </a:rPr>
            <a:t>POP</a:t>
          </a:r>
          <a:endParaRPr lang="pl-PL" sz="1600" b="1" dirty="0">
            <a:solidFill>
              <a:schemeClr val="tx1"/>
            </a:solidFill>
            <a:latin typeface="+mn-lt"/>
          </a:endParaRPr>
        </a:p>
      </dgm:t>
    </dgm:pt>
    <dgm:pt modelId="{9C77DF4F-7040-4048-9D9D-0D1242BA068D}" type="parTrans" cxnId="{19856D68-4636-4EAB-AA65-1E923FA7EC92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9023625D-EB0B-44B6-BF55-AD1A608773E9}" type="sibTrans" cxnId="{19856D68-4636-4EAB-AA65-1E923FA7EC92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E724CA9F-8C1D-43B8-AFA3-B9779C342DC2}">
      <dgm:prSet phldrT="[Tekst]"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poprawa jakości powietrza i jakości życia</a:t>
          </a:r>
          <a:endParaRPr lang="pl-PL" sz="1600" dirty="0">
            <a:solidFill>
              <a:schemeClr val="tx1"/>
            </a:solidFill>
            <a:latin typeface="+mn-lt"/>
          </a:endParaRPr>
        </a:p>
      </dgm:t>
    </dgm:pt>
    <dgm:pt modelId="{24393741-6E55-412C-9873-3E425207FBA9}" type="parTrans" cxnId="{806E69C0-F7E0-4793-A236-690433E63F42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28884C09-91AB-48D9-B2D8-3C587F67A83E}" type="sibTrans" cxnId="{806E69C0-F7E0-4793-A236-690433E63F42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D783E4ED-DAB1-4D01-B56C-D70C53727204}">
      <dgm:prSet phldrT="[Tekst]"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art. 91 ustawy Prawo ochrony środowiska</a:t>
          </a:r>
          <a:endParaRPr lang="pl-PL" sz="1600" dirty="0">
            <a:solidFill>
              <a:schemeClr val="tx1"/>
            </a:solidFill>
            <a:latin typeface="+mn-lt"/>
          </a:endParaRPr>
        </a:p>
      </dgm:t>
    </dgm:pt>
    <dgm:pt modelId="{D6ACA672-7A16-410A-9AF6-A7A232C5C529}" type="parTrans" cxnId="{3BA91653-31CE-4A4E-B3B7-B53E44D420B8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81F7033E-29DA-4ED6-A3CD-BEB96294AA09}" type="sibTrans" cxnId="{3BA91653-31CE-4A4E-B3B7-B53E44D420B8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867A3174-B455-400F-971C-C72F177893EF}">
      <dgm:prSet custT="1"/>
      <dgm:spPr/>
      <dgm:t>
        <a:bodyPr/>
        <a:lstStyle/>
        <a:p>
          <a:r>
            <a:rPr lang="pl-PL" sz="16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spalanie paliw stałych w sektorze komunalno-bytowym</a:t>
          </a:r>
          <a:endParaRPr lang="pl-PL" sz="1600" dirty="0">
            <a:solidFill>
              <a:schemeClr val="tx1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2C17D7EB-BC24-4F76-8E39-CB2DE1293671}" type="parTrans" cxnId="{F8A1ED63-C326-422B-A669-298206F8C7ED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F92B1D5A-E504-49BC-984B-20BA45F199E9}" type="sibTrans" cxnId="{F8A1ED63-C326-422B-A669-298206F8C7ED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315EB077-66F1-4A2E-AD93-9CA1ED28B393}">
      <dgm:prSet custT="1"/>
      <dgm:spPr/>
      <dgm:t>
        <a:bodyPr/>
        <a:lstStyle/>
        <a:p>
          <a:r>
            <a:rPr lang="pl-PL" sz="16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określa konieczność wymiany liczby kołów niezbędnej do osiągnięcia norm jakości powietrza.</a:t>
          </a:r>
          <a:endParaRPr lang="pl-PL" sz="1600" dirty="0">
            <a:solidFill>
              <a:schemeClr val="tx1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76400D2-1CA6-4A31-9E94-5EEE2107BB18}" type="parTrans" cxnId="{1DC473DF-37C6-442B-80D5-018D1F5D64C8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9F67B96F-7335-4838-8937-DA133DAE356D}" type="sibTrans" cxnId="{1DC473DF-37C6-442B-80D5-018D1F5D64C8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C644A578-FFB3-4A62-B5DD-6B6E793522BD}">
      <dgm:prSet phldrT="[Tekst]"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  <a:latin typeface="+mn-lt"/>
            </a:rPr>
            <a:t>art. 96 </a:t>
          </a:r>
          <a:r>
            <a:rPr lang="pl-PL" sz="16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ustawy Prawo ochrony środowiska</a:t>
          </a:r>
          <a:r>
            <a:rPr lang="pl-PL" sz="1600" dirty="0">
              <a:solidFill>
                <a:schemeClr val="tx1"/>
              </a:solidFill>
              <a:latin typeface="+mn-lt"/>
            </a:rPr>
            <a:t> </a:t>
          </a:r>
        </a:p>
      </dgm:t>
    </dgm:pt>
    <dgm:pt modelId="{E87ED1D9-20AB-4463-B4D4-D3585D77DA72}" type="parTrans" cxnId="{355DEAB3-5DCE-4470-BE47-4C6BE8C18A82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E70C7EF7-F221-498A-B807-5062D610ED79}" type="sibTrans" cxnId="{355DEAB3-5DCE-4470-BE47-4C6BE8C18A82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235CEDDB-FA3A-40F5-8D38-8F41BE91B986}">
      <dgm:prSet phldrT="[Tekst]" custT="1"/>
      <dgm:spPr/>
      <dgm:t>
        <a:bodyPr/>
        <a:lstStyle/>
        <a:p>
          <a:r>
            <a:rPr lang="pl-PL" sz="1600" b="1">
              <a:solidFill>
                <a:schemeClr val="tx1"/>
              </a:solidFill>
              <a:latin typeface="+mn-lt"/>
            </a:rPr>
            <a:t>Cechy</a:t>
          </a:r>
          <a:endParaRPr lang="pl-PL" sz="1600" b="1" dirty="0">
            <a:solidFill>
              <a:schemeClr val="tx1"/>
            </a:solidFill>
            <a:latin typeface="+mn-lt"/>
          </a:endParaRPr>
        </a:p>
      </dgm:t>
    </dgm:pt>
    <dgm:pt modelId="{717E700D-C62F-44A0-A313-134732222741}" type="parTrans" cxnId="{732676A5-ED54-4033-B00B-BE5FA8C01D1E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6DACD7B9-5494-4687-BDF4-A3BC43BDB030}" type="sibTrans" cxnId="{732676A5-ED54-4033-B00B-BE5FA8C01D1E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44007EB0-4ED0-480C-871D-C286E0A2E333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  <a:latin typeface="+mn-lt"/>
            </a:rPr>
            <a:t>skutek</a:t>
          </a:r>
          <a:endParaRPr lang="pl-PL" sz="1600" dirty="0">
            <a:solidFill>
              <a:schemeClr val="tx1"/>
            </a:solidFill>
            <a:latin typeface="+mn-lt"/>
          </a:endParaRPr>
        </a:p>
      </dgm:t>
    </dgm:pt>
    <dgm:pt modelId="{C64D4045-BDB9-410D-9525-55D260A4E54B}" type="parTrans" cxnId="{0AC002D8-5ACB-46B8-8259-5ED69E1E166D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C2822052-327C-4D9A-AFEE-0469F9D38E1A}" type="sibTrans" cxnId="{0AC002D8-5ACB-46B8-8259-5ED69E1E166D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BB55D353-6C3D-4343-BC1E-60BC0753D672}">
      <dgm:prSet phldrT="[Tekst]"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  <a:latin typeface="+mn-lt"/>
            </a:rPr>
            <a:t>delegacja prawna</a:t>
          </a:r>
        </a:p>
      </dgm:t>
    </dgm:pt>
    <dgm:pt modelId="{A36F8871-18DC-47EA-88A4-A86A27882C45}" type="parTrans" cxnId="{5DA944C9-9DFA-4777-BDBB-D596AEA1878C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B9C0413C-D5C7-45F3-B560-FB20B4AA6BDE}" type="sibTrans" cxnId="{5DA944C9-9DFA-4777-BDBB-D596AEA1878C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0CD6ABDC-ECC7-4CBB-968C-E9D7CAA80140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  <a:latin typeface="+mn-lt"/>
            </a:rPr>
            <a:t>diagnoza</a:t>
          </a:r>
          <a:endParaRPr lang="pl-PL" sz="1600" dirty="0">
            <a:solidFill>
              <a:schemeClr val="tx1"/>
            </a:solidFill>
            <a:latin typeface="+mn-lt"/>
          </a:endParaRPr>
        </a:p>
      </dgm:t>
    </dgm:pt>
    <dgm:pt modelId="{55EB6CEF-C546-49B1-A89A-4250A5F2788F}" type="parTrans" cxnId="{80162FBE-AD43-4C34-9C88-933B9A34682A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0F6B3A91-AD4B-45B8-8869-27A0C58AE041}" type="sibTrans" cxnId="{80162FBE-AD43-4C34-9C88-933B9A34682A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C39A1FA8-94DA-488A-999F-2EEACD60DC69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  <a:latin typeface="+mn-lt"/>
            </a:rPr>
            <a:t>charakter</a:t>
          </a:r>
          <a:endParaRPr lang="pl-PL" sz="1600" dirty="0">
            <a:solidFill>
              <a:schemeClr val="tx1"/>
            </a:solidFill>
            <a:latin typeface="+mn-lt"/>
          </a:endParaRPr>
        </a:p>
      </dgm:t>
    </dgm:pt>
    <dgm:pt modelId="{6B7AC383-AEFD-4A48-A9C5-B3ABE43489EC}" type="parTrans" cxnId="{6EED0E52-C993-4A29-8701-3D1144E0118D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A43C34E4-30CB-4B9E-894B-D12DE335373F}" type="sibTrans" cxnId="{6EED0E52-C993-4A29-8701-3D1144E0118D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599A1D54-060F-48A5-A8F8-D22D224B522B}">
      <dgm:prSet phldrT="[Tekst]"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  <a:latin typeface="+mn-lt"/>
            </a:rPr>
            <a:t>realizacja</a:t>
          </a:r>
        </a:p>
      </dgm:t>
    </dgm:pt>
    <dgm:pt modelId="{DC569BB1-787E-4F71-AE26-76248FF654B5}" type="parTrans" cxnId="{F14DDD19-582F-409D-83D6-371D46E6D216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257134ED-8BE4-4029-B61D-FDE9B6574B82}" type="sibTrans" cxnId="{F14DDD19-582F-409D-83D6-371D46E6D216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2D34A5D7-CDDC-4EC9-BFFB-DF4BCF8E7346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spalanie paliw stałych w sektorze komunalno-bytowym</a:t>
          </a:r>
          <a:endParaRPr lang="pl-PL" sz="1600" dirty="0">
            <a:solidFill>
              <a:schemeClr val="tx1"/>
            </a:solidFill>
            <a:latin typeface="+mn-lt"/>
          </a:endParaRPr>
        </a:p>
      </dgm:t>
    </dgm:pt>
    <dgm:pt modelId="{C4499367-BEB0-4284-B340-F51ED9E8BE57}" type="parTrans" cxnId="{B67EC166-5B9C-4B63-ADB7-63D391474CDD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59589C5E-747A-41E6-9199-F3C4ECE77503}" type="sibTrans" cxnId="{B67EC166-5B9C-4B63-ADB7-63D391474CDD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642E2D85-8E39-40BF-AD55-785670D3E408}">
      <dgm:prSet custT="1"/>
      <dgm:spPr/>
      <dgm:t>
        <a:bodyPr/>
        <a:lstStyle/>
        <a:p>
          <a:r>
            <a:rPr lang="pl-PL" sz="16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nakazowy – wprowadza konieczność wymiany źródeł ciepła, nasadzeń zieleni, edukację ekologiczną, czy kontrole źródeł ciepła</a:t>
          </a:r>
          <a:endParaRPr lang="pl-PL" sz="1600" dirty="0">
            <a:solidFill>
              <a:schemeClr val="tx1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E754FFDB-2C03-46FB-BF3A-3293955EB39A}" type="parTrans" cxnId="{775B9BD3-E171-4D36-B0C8-3DDCEF61C9BA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8BFED885-0CCC-4D78-84AD-C36CD0969DF3}" type="sibTrans" cxnId="{775B9BD3-E171-4D36-B0C8-3DDCEF61C9BA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488C2695-3CFB-4966-9249-67FB46879B1F}">
      <dgm:prSet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zakazowy – wyłącza z użytkowania niektóre rodzaje kotłów i paliw stałych</a:t>
          </a:r>
          <a:endParaRPr lang="pl-PL" sz="1600" dirty="0">
            <a:solidFill>
              <a:schemeClr val="tx1"/>
            </a:solidFill>
            <a:latin typeface="+mn-lt"/>
          </a:endParaRPr>
        </a:p>
      </dgm:t>
    </dgm:pt>
    <dgm:pt modelId="{73FBAEF2-4C90-45B1-85FA-C01C1D2AB9B3}" type="parTrans" cxnId="{06FA936B-8E4C-4C47-B36D-927441C6C4F7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D5FB6A9E-6EF3-4FE4-8E42-6D16A47345F9}" type="sibTrans" cxnId="{06FA936B-8E4C-4C47-B36D-927441C6C4F7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00494B4A-0923-4066-BF05-7E1B5D30C78F}">
      <dgm:prSet custT="1"/>
      <dgm:spPr/>
      <dgm:t>
        <a:bodyPr/>
        <a:lstStyle/>
        <a:p>
          <a:r>
            <a:rPr lang="pl-PL" sz="1600">
              <a:solidFill>
                <a:schemeClr val="tx1"/>
              </a:solidFill>
              <a:latin typeface="+mn-lt"/>
            </a:rPr>
            <a:t>określa konieczność wymiany wszystkich nieekologicznych źródeł ciepła</a:t>
          </a:r>
          <a:endParaRPr lang="pl-PL" sz="1600" dirty="0">
            <a:solidFill>
              <a:schemeClr val="tx1"/>
            </a:solidFill>
            <a:latin typeface="+mn-lt"/>
          </a:endParaRPr>
        </a:p>
      </dgm:t>
    </dgm:pt>
    <dgm:pt modelId="{9373B07C-3B8D-4636-976B-D8091B2EBD91}" type="parTrans" cxnId="{FBB5462D-9D12-4900-96C1-CA95F64826F5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C4D4958C-79F7-4876-AABB-F66D54C347AB}" type="sibTrans" cxnId="{FBB5462D-9D12-4900-96C1-CA95F64826F5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1DAB76C1-478A-4AD7-A35E-BCBA1B2B99AC}" type="pres">
      <dgm:prSet presAssocID="{F8663935-D96A-410C-ACE3-D1E46082BC30}" presName="Name0" presStyleCnt="0">
        <dgm:presLayoutVars>
          <dgm:dir/>
          <dgm:animLvl val="lvl"/>
          <dgm:resizeHandles val="exact"/>
        </dgm:presLayoutVars>
      </dgm:prSet>
      <dgm:spPr/>
    </dgm:pt>
    <dgm:pt modelId="{31C30EC8-FC72-484F-B679-89A724F54FAE}" type="pres">
      <dgm:prSet presAssocID="{235CEDDB-FA3A-40F5-8D38-8F41BE91B986}" presName="vertFlow" presStyleCnt="0"/>
      <dgm:spPr/>
    </dgm:pt>
    <dgm:pt modelId="{C74C7672-D15D-4599-8594-6E78B771BBAD}" type="pres">
      <dgm:prSet presAssocID="{235CEDDB-FA3A-40F5-8D38-8F41BE91B986}" presName="header" presStyleLbl="node1" presStyleIdx="0" presStyleCnt="3" custScaleX="160836" custScaleY="150370" custLinFactNeighborX="-20"/>
      <dgm:spPr/>
    </dgm:pt>
    <dgm:pt modelId="{838BDD18-A380-4671-BE59-8C44B059EA97}" type="pres">
      <dgm:prSet presAssocID="{C64D4045-BDB9-410D-9525-55D260A4E54B}" presName="parTrans" presStyleLbl="sibTrans2D1" presStyleIdx="0" presStyleCnt="15"/>
      <dgm:spPr/>
    </dgm:pt>
    <dgm:pt modelId="{FFC43623-02E1-43B5-8CEE-676ACFABCEA7}" type="pres">
      <dgm:prSet presAssocID="{44007EB0-4ED0-480C-871D-C286E0A2E333}" presName="child" presStyleLbl="alignAccFollowNode1" presStyleIdx="0" presStyleCnt="15" custScaleX="160836" custScaleY="150370" custLinFactNeighborX="-20">
        <dgm:presLayoutVars>
          <dgm:chMax val="0"/>
          <dgm:bulletEnabled val="1"/>
        </dgm:presLayoutVars>
      </dgm:prSet>
      <dgm:spPr/>
    </dgm:pt>
    <dgm:pt modelId="{2A7AE6CD-4C59-45A7-BC0B-CEE29F3FC166}" type="pres">
      <dgm:prSet presAssocID="{C2822052-327C-4D9A-AFEE-0469F9D38E1A}" presName="sibTrans" presStyleLbl="sibTrans2D1" presStyleIdx="1" presStyleCnt="15"/>
      <dgm:spPr/>
    </dgm:pt>
    <dgm:pt modelId="{C2DC8664-761E-42A7-85E4-2D573AC92365}" type="pres">
      <dgm:prSet presAssocID="{BB55D353-6C3D-4343-BC1E-60BC0753D672}" presName="child" presStyleLbl="alignAccFollowNode1" presStyleIdx="1" presStyleCnt="15" custScaleX="160836" custScaleY="150370" custLinFactNeighborX="-20">
        <dgm:presLayoutVars>
          <dgm:chMax val="0"/>
          <dgm:bulletEnabled val="1"/>
        </dgm:presLayoutVars>
      </dgm:prSet>
      <dgm:spPr/>
    </dgm:pt>
    <dgm:pt modelId="{5DAA3928-3C4D-49B7-94D5-9B3F47F50352}" type="pres">
      <dgm:prSet presAssocID="{B9C0413C-D5C7-45F3-B560-FB20B4AA6BDE}" presName="sibTrans" presStyleLbl="sibTrans2D1" presStyleIdx="2" presStyleCnt="15"/>
      <dgm:spPr/>
    </dgm:pt>
    <dgm:pt modelId="{9B7F5CE9-987A-46B4-BEA1-BFF26B3B84E4}" type="pres">
      <dgm:prSet presAssocID="{0CD6ABDC-ECC7-4CBB-968C-E9D7CAA80140}" presName="child" presStyleLbl="alignAccFollowNode1" presStyleIdx="2" presStyleCnt="15" custScaleX="160836" custScaleY="150370" custLinFactNeighborX="-20">
        <dgm:presLayoutVars>
          <dgm:chMax val="0"/>
          <dgm:bulletEnabled val="1"/>
        </dgm:presLayoutVars>
      </dgm:prSet>
      <dgm:spPr/>
    </dgm:pt>
    <dgm:pt modelId="{B8A090BA-75A6-4AD3-A62E-D90F24273065}" type="pres">
      <dgm:prSet presAssocID="{0F6B3A91-AD4B-45B8-8869-27A0C58AE041}" presName="sibTrans" presStyleLbl="sibTrans2D1" presStyleIdx="3" presStyleCnt="15"/>
      <dgm:spPr/>
    </dgm:pt>
    <dgm:pt modelId="{FD4176F4-ABF5-460C-826E-9FC37D80894E}" type="pres">
      <dgm:prSet presAssocID="{C39A1FA8-94DA-488A-999F-2EEACD60DC69}" presName="child" presStyleLbl="alignAccFollowNode1" presStyleIdx="3" presStyleCnt="15" custScaleX="160836" custScaleY="150370">
        <dgm:presLayoutVars>
          <dgm:chMax val="0"/>
          <dgm:bulletEnabled val="1"/>
        </dgm:presLayoutVars>
      </dgm:prSet>
      <dgm:spPr/>
    </dgm:pt>
    <dgm:pt modelId="{756F3DF9-7BCA-441C-B98E-43CEEBFCA25A}" type="pres">
      <dgm:prSet presAssocID="{A43C34E4-30CB-4B9E-894B-D12DE335373F}" presName="sibTrans" presStyleLbl="sibTrans2D1" presStyleIdx="4" presStyleCnt="15"/>
      <dgm:spPr/>
    </dgm:pt>
    <dgm:pt modelId="{74A2C2E9-B7F6-4B0A-9025-DB795317594F}" type="pres">
      <dgm:prSet presAssocID="{599A1D54-060F-48A5-A8F8-D22D224B522B}" presName="child" presStyleLbl="alignAccFollowNode1" presStyleIdx="4" presStyleCnt="15" custScaleX="160836" custScaleY="150370">
        <dgm:presLayoutVars>
          <dgm:chMax val="0"/>
          <dgm:bulletEnabled val="1"/>
        </dgm:presLayoutVars>
      </dgm:prSet>
      <dgm:spPr/>
    </dgm:pt>
    <dgm:pt modelId="{021CD98D-3644-4BBE-8A29-148DE2A86877}" type="pres">
      <dgm:prSet presAssocID="{235CEDDB-FA3A-40F5-8D38-8F41BE91B986}" presName="hSp" presStyleCnt="0"/>
      <dgm:spPr/>
    </dgm:pt>
    <dgm:pt modelId="{E9B47CD1-A9DB-4450-BCC6-A229A491D9ED}" type="pres">
      <dgm:prSet presAssocID="{33B9F6B0-FCF3-488E-A5D1-F1F64B665A58}" presName="vertFlow" presStyleCnt="0"/>
      <dgm:spPr/>
    </dgm:pt>
    <dgm:pt modelId="{F13280AA-1FC2-4B07-B0DD-FC31BF933A43}" type="pres">
      <dgm:prSet presAssocID="{33B9F6B0-FCF3-488E-A5D1-F1F64B665A58}" presName="header" presStyleLbl="node1" presStyleIdx="1" presStyleCnt="3" custScaleX="160836" custScaleY="150370" custLinFactNeighborX="-20"/>
      <dgm:spPr/>
    </dgm:pt>
    <dgm:pt modelId="{919541FD-8D1F-4C77-8364-B5312240ADB3}" type="pres">
      <dgm:prSet presAssocID="{2F912F83-308D-4F91-9A37-38BEA5E303B0}" presName="parTrans" presStyleLbl="sibTrans2D1" presStyleIdx="5" presStyleCnt="15"/>
      <dgm:spPr/>
    </dgm:pt>
    <dgm:pt modelId="{3B11BA04-47CC-4BD4-91A8-63F089D94D73}" type="pres">
      <dgm:prSet presAssocID="{DCE9C5FE-1661-49DD-AE02-95BB12FD8262}" presName="child" presStyleLbl="alignAccFollowNode1" presStyleIdx="5" presStyleCnt="15" custScaleX="160836" custScaleY="150370" custLinFactNeighborX="-20">
        <dgm:presLayoutVars>
          <dgm:chMax val="0"/>
          <dgm:bulletEnabled val="1"/>
        </dgm:presLayoutVars>
      </dgm:prSet>
      <dgm:spPr/>
    </dgm:pt>
    <dgm:pt modelId="{99B1AD8A-F1F0-4240-878A-DB8BD46D2D3B}" type="pres">
      <dgm:prSet presAssocID="{8A346A44-1DB8-4D95-AAD5-34264FF7338F}" presName="sibTrans" presStyleLbl="sibTrans2D1" presStyleIdx="6" presStyleCnt="15"/>
      <dgm:spPr/>
    </dgm:pt>
    <dgm:pt modelId="{46006687-A9AF-4860-88C3-93BC56A7DF70}" type="pres">
      <dgm:prSet presAssocID="{C644A578-FFB3-4A62-B5DD-6B6E793522BD}" presName="child" presStyleLbl="alignAccFollowNode1" presStyleIdx="6" presStyleCnt="15" custScaleX="160836" custScaleY="150370" custLinFactNeighborX="-20">
        <dgm:presLayoutVars>
          <dgm:chMax val="0"/>
          <dgm:bulletEnabled val="1"/>
        </dgm:presLayoutVars>
      </dgm:prSet>
      <dgm:spPr/>
    </dgm:pt>
    <dgm:pt modelId="{68829335-7832-4B97-B6D3-6A1C43A2E3E9}" type="pres">
      <dgm:prSet presAssocID="{E70C7EF7-F221-498A-B807-5062D610ED79}" presName="sibTrans" presStyleLbl="sibTrans2D1" presStyleIdx="7" presStyleCnt="15"/>
      <dgm:spPr/>
    </dgm:pt>
    <dgm:pt modelId="{323B5BDE-A00D-40D1-84DA-4009C32BAA01}" type="pres">
      <dgm:prSet presAssocID="{2D34A5D7-CDDC-4EC9-BFFB-DF4BCF8E7346}" presName="child" presStyleLbl="alignAccFollowNode1" presStyleIdx="7" presStyleCnt="15" custScaleX="160836" custScaleY="150370" custLinFactNeighborX="-20">
        <dgm:presLayoutVars>
          <dgm:chMax val="0"/>
          <dgm:bulletEnabled val="1"/>
        </dgm:presLayoutVars>
      </dgm:prSet>
      <dgm:spPr/>
    </dgm:pt>
    <dgm:pt modelId="{D7183E6F-85A8-48BE-BC55-544EC80D99E1}" type="pres">
      <dgm:prSet presAssocID="{59589C5E-747A-41E6-9199-F3C4ECE77503}" presName="sibTrans" presStyleLbl="sibTrans2D1" presStyleIdx="8" presStyleCnt="15"/>
      <dgm:spPr/>
    </dgm:pt>
    <dgm:pt modelId="{C27CDDAC-78B0-4871-856D-1D261FFB74AD}" type="pres">
      <dgm:prSet presAssocID="{488C2695-3CFB-4966-9249-67FB46879B1F}" presName="child" presStyleLbl="alignAccFollowNode1" presStyleIdx="8" presStyleCnt="15" custScaleX="160836" custScaleY="150370" custLinFactNeighborX="-20">
        <dgm:presLayoutVars>
          <dgm:chMax val="0"/>
          <dgm:bulletEnabled val="1"/>
        </dgm:presLayoutVars>
      </dgm:prSet>
      <dgm:spPr/>
    </dgm:pt>
    <dgm:pt modelId="{5DDCA829-7D1E-496B-975D-18EA5DF9A117}" type="pres">
      <dgm:prSet presAssocID="{D5FB6A9E-6EF3-4FE4-8E42-6D16A47345F9}" presName="sibTrans" presStyleLbl="sibTrans2D1" presStyleIdx="9" presStyleCnt="15"/>
      <dgm:spPr/>
    </dgm:pt>
    <dgm:pt modelId="{BF08D6F0-9867-40C2-A172-83D1D9AD8DEA}" type="pres">
      <dgm:prSet presAssocID="{00494B4A-0923-4066-BF05-7E1B5D30C78F}" presName="child" presStyleLbl="alignAccFollowNode1" presStyleIdx="9" presStyleCnt="15" custScaleX="160836" custScaleY="150370">
        <dgm:presLayoutVars>
          <dgm:chMax val="0"/>
          <dgm:bulletEnabled val="1"/>
        </dgm:presLayoutVars>
      </dgm:prSet>
      <dgm:spPr/>
    </dgm:pt>
    <dgm:pt modelId="{10B26C82-78C0-42C4-9945-19728CA6568A}" type="pres">
      <dgm:prSet presAssocID="{33B9F6B0-FCF3-488E-A5D1-F1F64B665A58}" presName="hSp" presStyleCnt="0"/>
      <dgm:spPr/>
    </dgm:pt>
    <dgm:pt modelId="{915F7F53-009A-45F5-995D-E6B363D59BAF}" type="pres">
      <dgm:prSet presAssocID="{8E2D9446-5DAD-45D3-860C-22F4CD5B8B76}" presName="vertFlow" presStyleCnt="0"/>
      <dgm:spPr/>
    </dgm:pt>
    <dgm:pt modelId="{8B194423-F675-4F66-A49A-C9104DE0DCB3}" type="pres">
      <dgm:prSet presAssocID="{8E2D9446-5DAD-45D3-860C-22F4CD5B8B76}" presName="header" presStyleLbl="node1" presStyleIdx="2" presStyleCnt="3" custScaleX="160836" custScaleY="150370" custLinFactNeighborX="-20"/>
      <dgm:spPr/>
    </dgm:pt>
    <dgm:pt modelId="{079CE2CF-E9FB-4F94-99B2-BFDD0D717EB7}" type="pres">
      <dgm:prSet presAssocID="{24393741-6E55-412C-9873-3E425207FBA9}" presName="parTrans" presStyleLbl="sibTrans2D1" presStyleIdx="10" presStyleCnt="15"/>
      <dgm:spPr/>
    </dgm:pt>
    <dgm:pt modelId="{9611FEE5-64A4-49DC-BA23-D625841CB130}" type="pres">
      <dgm:prSet presAssocID="{E724CA9F-8C1D-43B8-AFA3-B9779C342DC2}" presName="child" presStyleLbl="alignAccFollowNode1" presStyleIdx="10" presStyleCnt="15" custScaleX="160836" custScaleY="150370" custLinFactNeighborX="-20">
        <dgm:presLayoutVars>
          <dgm:chMax val="0"/>
          <dgm:bulletEnabled val="1"/>
        </dgm:presLayoutVars>
      </dgm:prSet>
      <dgm:spPr/>
    </dgm:pt>
    <dgm:pt modelId="{BD375B2A-0E96-4AEB-AD64-602AD8EE0FA1}" type="pres">
      <dgm:prSet presAssocID="{28884C09-91AB-48D9-B2D8-3C587F67A83E}" presName="sibTrans" presStyleLbl="sibTrans2D1" presStyleIdx="11" presStyleCnt="15"/>
      <dgm:spPr/>
    </dgm:pt>
    <dgm:pt modelId="{BD164992-8672-4133-9B58-5F92FB6096A5}" type="pres">
      <dgm:prSet presAssocID="{D783E4ED-DAB1-4D01-B56C-D70C53727204}" presName="child" presStyleLbl="alignAccFollowNode1" presStyleIdx="11" presStyleCnt="15" custScaleX="160836" custScaleY="150370" custLinFactNeighborX="-20">
        <dgm:presLayoutVars>
          <dgm:chMax val="0"/>
          <dgm:bulletEnabled val="1"/>
        </dgm:presLayoutVars>
      </dgm:prSet>
      <dgm:spPr/>
    </dgm:pt>
    <dgm:pt modelId="{E1A204D1-80C3-4873-9D3B-9A9A8A317CAF}" type="pres">
      <dgm:prSet presAssocID="{81F7033E-29DA-4ED6-A3CD-BEB96294AA09}" presName="sibTrans" presStyleLbl="sibTrans2D1" presStyleIdx="12" presStyleCnt="15"/>
      <dgm:spPr/>
    </dgm:pt>
    <dgm:pt modelId="{91339D54-9A22-4960-8C9B-3426D892D6A8}" type="pres">
      <dgm:prSet presAssocID="{867A3174-B455-400F-971C-C72F177893EF}" presName="child" presStyleLbl="alignAccFollowNode1" presStyleIdx="12" presStyleCnt="15" custScaleX="160836" custScaleY="150370" custLinFactNeighborX="-20">
        <dgm:presLayoutVars>
          <dgm:chMax val="0"/>
          <dgm:bulletEnabled val="1"/>
        </dgm:presLayoutVars>
      </dgm:prSet>
      <dgm:spPr/>
    </dgm:pt>
    <dgm:pt modelId="{70BAF8AF-980F-4E50-BDB2-BF918DFB0BAC}" type="pres">
      <dgm:prSet presAssocID="{F92B1D5A-E504-49BC-984B-20BA45F199E9}" presName="sibTrans" presStyleLbl="sibTrans2D1" presStyleIdx="13" presStyleCnt="15"/>
      <dgm:spPr/>
    </dgm:pt>
    <dgm:pt modelId="{F7460924-E297-4921-9333-6D2155396896}" type="pres">
      <dgm:prSet presAssocID="{642E2D85-8E39-40BF-AD55-785670D3E408}" presName="child" presStyleLbl="alignAccFollowNode1" presStyleIdx="13" presStyleCnt="15" custScaleX="160836" custScaleY="150370" custLinFactNeighborX="-20">
        <dgm:presLayoutVars>
          <dgm:chMax val="0"/>
          <dgm:bulletEnabled val="1"/>
        </dgm:presLayoutVars>
      </dgm:prSet>
      <dgm:spPr/>
    </dgm:pt>
    <dgm:pt modelId="{D45AD2B0-B58A-43C7-93EA-EAE2E68B352F}" type="pres">
      <dgm:prSet presAssocID="{8BFED885-0CCC-4D78-84AD-C36CD0969DF3}" presName="sibTrans" presStyleLbl="sibTrans2D1" presStyleIdx="14" presStyleCnt="15"/>
      <dgm:spPr/>
    </dgm:pt>
    <dgm:pt modelId="{9AE78421-ED5F-4AF4-84BD-CEA1F3617E61}" type="pres">
      <dgm:prSet presAssocID="{315EB077-66F1-4A2E-AD93-9CA1ED28B393}" presName="child" presStyleLbl="alignAccFollowNode1" presStyleIdx="14" presStyleCnt="15" custScaleX="159655" custScaleY="150370">
        <dgm:presLayoutVars>
          <dgm:chMax val="0"/>
          <dgm:bulletEnabled val="1"/>
        </dgm:presLayoutVars>
      </dgm:prSet>
      <dgm:spPr/>
    </dgm:pt>
  </dgm:ptLst>
  <dgm:cxnLst>
    <dgm:cxn modelId="{A01EEE06-CEAA-4C0D-AF82-9CB413A16973}" type="presOf" srcId="{59589C5E-747A-41E6-9199-F3C4ECE77503}" destId="{D7183E6F-85A8-48BE-BC55-544EC80D99E1}" srcOrd="0" destOrd="0" presId="urn:microsoft.com/office/officeart/2005/8/layout/lProcess1"/>
    <dgm:cxn modelId="{3C69350A-7D1F-4F92-AEF9-F1AB0157E688}" type="presOf" srcId="{81F7033E-29DA-4ED6-A3CD-BEB96294AA09}" destId="{E1A204D1-80C3-4873-9D3B-9A9A8A317CAF}" srcOrd="0" destOrd="0" presId="urn:microsoft.com/office/officeart/2005/8/layout/lProcess1"/>
    <dgm:cxn modelId="{F14DDD19-582F-409D-83D6-371D46E6D216}" srcId="{235CEDDB-FA3A-40F5-8D38-8F41BE91B986}" destId="{599A1D54-060F-48A5-A8F8-D22D224B522B}" srcOrd="4" destOrd="0" parTransId="{DC569BB1-787E-4F71-AE26-76248FF654B5}" sibTransId="{257134ED-8BE4-4029-B61D-FDE9B6574B82}"/>
    <dgm:cxn modelId="{1ADA071C-6A7A-4A3A-BA3D-5055FDAD0D37}" type="presOf" srcId="{28884C09-91AB-48D9-B2D8-3C587F67A83E}" destId="{BD375B2A-0E96-4AEB-AD64-602AD8EE0FA1}" srcOrd="0" destOrd="0" presId="urn:microsoft.com/office/officeart/2005/8/layout/lProcess1"/>
    <dgm:cxn modelId="{C6AF081D-CB02-4843-8048-BB771C5B5889}" type="presOf" srcId="{0F6B3A91-AD4B-45B8-8869-27A0C58AE041}" destId="{B8A090BA-75A6-4AD3-A62E-D90F24273065}" srcOrd="0" destOrd="0" presId="urn:microsoft.com/office/officeart/2005/8/layout/lProcess1"/>
    <dgm:cxn modelId="{EC64161F-5859-4D45-BA70-31DBED828996}" type="presOf" srcId="{E724CA9F-8C1D-43B8-AFA3-B9779C342DC2}" destId="{9611FEE5-64A4-49DC-BA23-D625841CB130}" srcOrd="0" destOrd="0" presId="urn:microsoft.com/office/officeart/2005/8/layout/lProcess1"/>
    <dgm:cxn modelId="{CF8D1A25-BB28-4402-A646-9AE130FBA024}" type="presOf" srcId="{2D34A5D7-CDDC-4EC9-BFFB-DF4BCF8E7346}" destId="{323B5BDE-A00D-40D1-84DA-4009C32BAA01}" srcOrd="0" destOrd="0" presId="urn:microsoft.com/office/officeart/2005/8/layout/lProcess1"/>
    <dgm:cxn modelId="{FBB5462D-9D12-4900-96C1-CA95F64826F5}" srcId="{33B9F6B0-FCF3-488E-A5D1-F1F64B665A58}" destId="{00494B4A-0923-4066-BF05-7E1B5D30C78F}" srcOrd="4" destOrd="0" parTransId="{9373B07C-3B8D-4636-976B-D8091B2EBD91}" sibTransId="{C4D4958C-79F7-4876-AABB-F66D54C347AB}"/>
    <dgm:cxn modelId="{566AB431-D734-4C3B-8C12-8AD8D5E751E0}" type="presOf" srcId="{8BFED885-0CCC-4D78-84AD-C36CD0969DF3}" destId="{D45AD2B0-B58A-43C7-93EA-EAE2E68B352F}" srcOrd="0" destOrd="0" presId="urn:microsoft.com/office/officeart/2005/8/layout/lProcess1"/>
    <dgm:cxn modelId="{55E92533-0CF9-48D0-A40C-0DDA1364468D}" type="presOf" srcId="{8A346A44-1DB8-4D95-AAD5-34264FF7338F}" destId="{99B1AD8A-F1F0-4240-878A-DB8BD46D2D3B}" srcOrd="0" destOrd="0" presId="urn:microsoft.com/office/officeart/2005/8/layout/lProcess1"/>
    <dgm:cxn modelId="{B2DFE83A-6B58-452B-A68F-C1636700543A}" type="presOf" srcId="{F8663935-D96A-410C-ACE3-D1E46082BC30}" destId="{1DAB76C1-478A-4AD7-A35E-BCBA1B2B99AC}" srcOrd="0" destOrd="0" presId="urn:microsoft.com/office/officeart/2005/8/layout/lProcess1"/>
    <dgm:cxn modelId="{E14A963C-9621-4BE7-AB0E-DD75CE4DF524}" type="presOf" srcId="{488C2695-3CFB-4966-9249-67FB46879B1F}" destId="{C27CDDAC-78B0-4871-856D-1D261FFB74AD}" srcOrd="0" destOrd="0" presId="urn:microsoft.com/office/officeart/2005/8/layout/lProcess1"/>
    <dgm:cxn modelId="{00E96840-522B-4590-900E-D0F942F021FD}" type="presOf" srcId="{24393741-6E55-412C-9873-3E425207FBA9}" destId="{079CE2CF-E9FB-4F94-99B2-BFDD0D717EB7}" srcOrd="0" destOrd="0" presId="urn:microsoft.com/office/officeart/2005/8/layout/lProcess1"/>
    <dgm:cxn modelId="{61EB5540-DCC3-48C4-A39A-E3F34B6D771F}" type="presOf" srcId="{2F912F83-308D-4F91-9A37-38BEA5E303B0}" destId="{919541FD-8D1F-4C77-8364-B5312240ADB3}" srcOrd="0" destOrd="0" presId="urn:microsoft.com/office/officeart/2005/8/layout/lProcess1"/>
    <dgm:cxn modelId="{6C676861-66E3-4D31-BE47-11222EEE66CD}" type="presOf" srcId="{599A1D54-060F-48A5-A8F8-D22D224B522B}" destId="{74A2C2E9-B7F6-4B0A-9025-DB795317594F}" srcOrd="0" destOrd="0" presId="urn:microsoft.com/office/officeart/2005/8/layout/lProcess1"/>
    <dgm:cxn modelId="{F8A1ED63-C326-422B-A669-298206F8C7ED}" srcId="{8E2D9446-5DAD-45D3-860C-22F4CD5B8B76}" destId="{867A3174-B455-400F-971C-C72F177893EF}" srcOrd="2" destOrd="0" parTransId="{2C17D7EB-BC24-4F76-8E39-CB2DE1293671}" sibTransId="{F92B1D5A-E504-49BC-984B-20BA45F199E9}"/>
    <dgm:cxn modelId="{4EE74D66-8944-424E-91C7-1FC762A05FB9}" type="presOf" srcId="{8E2D9446-5DAD-45D3-860C-22F4CD5B8B76}" destId="{8B194423-F675-4F66-A49A-C9104DE0DCB3}" srcOrd="0" destOrd="0" presId="urn:microsoft.com/office/officeart/2005/8/layout/lProcess1"/>
    <dgm:cxn modelId="{B67EC166-5B9C-4B63-ADB7-63D391474CDD}" srcId="{33B9F6B0-FCF3-488E-A5D1-F1F64B665A58}" destId="{2D34A5D7-CDDC-4EC9-BFFB-DF4BCF8E7346}" srcOrd="2" destOrd="0" parTransId="{C4499367-BEB0-4284-B340-F51ED9E8BE57}" sibTransId="{59589C5E-747A-41E6-9199-F3C4ECE77503}"/>
    <dgm:cxn modelId="{19856D68-4636-4EAB-AA65-1E923FA7EC92}" srcId="{F8663935-D96A-410C-ACE3-D1E46082BC30}" destId="{8E2D9446-5DAD-45D3-860C-22F4CD5B8B76}" srcOrd="2" destOrd="0" parTransId="{9C77DF4F-7040-4048-9D9D-0D1242BA068D}" sibTransId="{9023625D-EB0B-44B6-BF55-AD1A608773E9}"/>
    <dgm:cxn modelId="{60F7B749-CD2D-4E61-9EBA-80CD0A4B0A5D}" type="presOf" srcId="{0CD6ABDC-ECC7-4CBB-968C-E9D7CAA80140}" destId="{9B7F5CE9-987A-46B4-BEA1-BFF26B3B84E4}" srcOrd="0" destOrd="0" presId="urn:microsoft.com/office/officeart/2005/8/layout/lProcess1"/>
    <dgm:cxn modelId="{0ACDD449-BCFC-493A-AE75-3C6D12003362}" srcId="{F8663935-D96A-410C-ACE3-D1E46082BC30}" destId="{33B9F6B0-FCF3-488E-A5D1-F1F64B665A58}" srcOrd="1" destOrd="0" parTransId="{76BD8399-490D-4187-B56D-5355ABECBD77}" sibTransId="{6CD10F9A-C7C0-4818-BF87-2711CCD30439}"/>
    <dgm:cxn modelId="{06FA936B-8E4C-4C47-B36D-927441C6C4F7}" srcId="{33B9F6B0-FCF3-488E-A5D1-F1F64B665A58}" destId="{488C2695-3CFB-4966-9249-67FB46879B1F}" srcOrd="3" destOrd="0" parTransId="{73FBAEF2-4C90-45B1-85FA-C01C1D2AB9B3}" sibTransId="{D5FB6A9E-6EF3-4FE4-8E42-6D16A47345F9}"/>
    <dgm:cxn modelId="{8E74B64B-2B35-40CA-AAD1-2DFE5CC5A097}" type="presOf" srcId="{235CEDDB-FA3A-40F5-8D38-8F41BE91B986}" destId="{C74C7672-D15D-4599-8594-6E78B771BBAD}" srcOrd="0" destOrd="0" presId="urn:microsoft.com/office/officeart/2005/8/layout/lProcess1"/>
    <dgm:cxn modelId="{3B9C086F-1871-4D20-B2D8-668D389D3F52}" type="presOf" srcId="{C644A578-FFB3-4A62-B5DD-6B6E793522BD}" destId="{46006687-A9AF-4860-88C3-93BC56A7DF70}" srcOrd="0" destOrd="0" presId="urn:microsoft.com/office/officeart/2005/8/layout/lProcess1"/>
    <dgm:cxn modelId="{6EED0E52-C993-4A29-8701-3D1144E0118D}" srcId="{235CEDDB-FA3A-40F5-8D38-8F41BE91B986}" destId="{C39A1FA8-94DA-488A-999F-2EEACD60DC69}" srcOrd="3" destOrd="0" parTransId="{6B7AC383-AEFD-4A48-A9C5-B3ABE43489EC}" sibTransId="{A43C34E4-30CB-4B9E-894B-D12DE335373F}"/>
    <dgm:cxn modelId="{ACBB6D52-8EC9-47EC-B396-5385DCDCC927}" type="presOf" srcId="{315EB077-66F1-4A2E-AD93-9CA1ED28B393}" destId="{9AE78421-ED5F-4AF4-84BD-CEA1F3617E61}" srcOrd="0" destOrd="0" presId="urn:microsoft.com/office/officeart/2005/8/layout/lProcess1"/>
    <dgm:cxn modelId="{169DF472-B2ED-4C8F-A996-F155D8F040A6}" type="presOf" srcId="{642E2D85-8E39-40BF-AD55-785670D3E408}" destId="{F7460924-E297-4921-9333-6D2155396896}" srcOrd="0" destOrd="0" presId="urn:microsoft.com/office/officeart/2005/8/layout/lProcess1"/>
    <dgm:cxn modelId="{3BA91653-31CE-4A4E-B3B7-B53E44D420B8}" srcId="{8E2D9446-5DAD-45D3-860C-22F4CD5B8B76}" destId="{D783E4ED-DAB1-4D01-B56C-D70C53727204}" srcOrd="1" destOrd="0" parTransId="{D6ACA672-7A16-410A-9AF6-A7A232C5C529}" sibTransId="{81F7033E-29DA-4ED6-A3CD-BEB96294AA09}"/>
    <dgm:cxn modelId="{1EBED153-1D15-4B43-AEAB-675D83C50042}" type="presOf" srcId="{00494B4A-0923-4066-BF05-7E1B5D30C78F}" destId="{BF08D6F0-9867-40C2-A172-83D1D9AD8DEA}" srcOrd="0" destOrd="0" presId="urn:microsoft.com/office/officeart/2005/8/layout/lProcess1"/>
    <dgm:cxn modelId="{EB55225A-8293-4B4D-8DA1-429C463E8AE3}" type="presOf" srcId="{867A3174-B455-400F-971C-C72F177893EF}" destId="{91339D54-9A22-4960-8C9B-3426D892D6A8}" srcOrd="0" destOrd="0" presId="urn:microsoft.com/office/officeart/2005/8/layout/lProcess1"/>
    <dgm:cxn modelId="{D999BF8B-8B3D-4881-8A47-4B7534B0BA82}" type="presOf" srcId="{44007EB0-4ED0-480C-871D-C286E0A2E333}" destId="{FFC43623-02E1-43B5-8CEE-676ACFABCEA7}" srcOrd="0" destOrd="0" presId="urn:microsoft.com/office/officeart/2005/8/layout/lProcess1"/>
    <dgm:cxn modelId="{4BC9E18B-3C0B-4F8C-BDE8-17A39500AD64}" type="presOf" srcId="{D783E4ED-DAB1-4D01-B56C-D70C53727204}" destId="{BD164992-8672-4133-9B58-5F92FB6096A5}" srcOrd="0" destOrd="0" presId="urn:microsoft.com/office/officeart/2005/8/layout/lProcess1"/>
    <dgm:cxn modelId="{18089D98-8B8C-4733-ABB6-99C996090C8C}" type="presOf" srcId="{C39A1FA8-94DA-488A-999F-2EEACD60DC69}" destId="{FD4176F4-ABF5-460C-826E-9FC37D80894E}" srcOrd="0" destOrd="0" presId="urn:microsoft.com/office/officeart/2005/8/layout/lProcess1"/>
    <dgm:cxn modelId="{732676A5-ED54-4033-B00B-BE5FA8C01D1E}" srcId="{F8663935-D96A-410C-ACE3-D1E46082BC30}" destId="{235CEDDB-FA3A-40F5-8D38-8F41BE91B986}" srcOrd="0" destOrd="0" parTransId="{717E700D-C62F-44A0-A313-134732222741}" sibTransId="{6DACD7B9-5494-4687-BDF4-A3BC43BDB030}"/>
    <dgm:cxn modelId="{3388E1B2-7D3C-4A97-8F49-3FA00FEAF582}" type="presOf" srcId="{E70C7EF7-F221-498A-B807-5062D610ED79}" destId="{68829335-7832-4B97-B6D3-6A1C43A2E3E9}" srcOrd="0" destOrd="0" presId="urn:microsoft.com/office/officeart/2005/8/layout/lProcess1"/>
    <dgm:cxn modelId="{355DEAB3-5DCE-4470-BE47-4C6BE8C18A82}" srcId="{33B9F6B0-FCF3-488E-A5D1-F1F64B665A58}" destId="{C644A578-FFB3-4A62-B5DD-6B6E793522BD}" srcOrd="1" destOrd="0" parTransId="{E87ED1D9-20AB-4463-B4D4-D3585D77DA72}" sibTransId="{E70C7EF7-F221-498A-B807-5062D610ED79}"/>
    <dgm:cxn modelId="{72AAD6BA-A118-458E-BB9F-08EBF001C31E}" type="presOf" srcId="{BB55D353-6C3D-4343-BC1E-60BC0753D672}" destId="{C2DC8664-761E-42A7-85E4-2D573AC92365}" srcOrd="0" destOrd="0" presId="urn:microsoft.com/office/officeart/2005/8/layout/lProcess1"/>
    <dgm:cxn modelId="{80162FBE-AD43-4C34-9C88-933B9A34682A}" srcId="{235CEDDB-FA3A-40F5-8D38-8F41BE91B986}" destId="{0CD6ABDC-ECC7-4CBB-968C-E9D7CAA80140}" srcOrd="2" destOrd="0" parTransId="{55EB6CEF-C546-49B1-A89A-4250A5F2788F}" sibTransId="{0F6B3A91-AD4B-45B8-8869-27A0C58AE041}"/>
    <dgm:cxn modelId="{806E69C0-F7E0-4793-A236-690433E63F42}" srcId="{8E2D9446-5DAD-45D3-860C-22F4CD5B8B76}" destId="{E724CA9F-8C1D-43B8-AFA3-B9779C342DC2}" srcOrd="0" destOrd="0" parTransId="{24393741-6E55-412C-9873-3E425207FBA9}" sibTransId="{28884C09-91AB-48D9-B2D8-3C587F67A83E}"/>
    <dgm:cxn modelId="{878F5FC3-30EA-4765-B9C1-2F0AA89D23EB}" type="presOf" srcId="{C64D4045-BDB9-410D-9525-55D260A4E54B}" destId="{838BDD18-A380-4671-BE59-8C44B059EA97}" srcOrd="0" destOrd="0" presId="urn:microsoft.com/office/officeart/2005/8/layout/lProcess1"/>
    <dgm:cxn modelId="{97FAEEC8-D398-408E-AA4A-B45F96415014}" type="presOf" srcId="{C2822052-327C-4D9A-AFEE-0469F9D38E1A}" destId="{2A7AE6CD-4C59-45A7-BC0B-CEE29F3FC166}" srcOrd="0" destOrd="0" presId="urn:microsoft.com/office/officeart/2005/8/layout/lProcess1"/>
    <dgm:cxn modelId="{5DA944C9-9DFA-4777-BDBB-D596AEA1878C}" srcId="{235CEDDB-FA3A-40F5-8D38-8F41BE91B986}" destId="{BB55D353-6C3D-4343-BC1E-60BC0753D672}" srcOrd="1" destOrd="0" parTransId="{A36F8871-18DC-47EA-88A4-A86A27882C45}" sibTransId="{B9C0413C-D5C7-45F3-B560-FB20B4AA6BDE}"/>
    <dgm:cxn modelId="{508404CC-FB48-426C-99EF-8C19B232357E}" type="presOf" srcId="{F92B1D5A-E504-49BC-984B-20BA45F199E9}" destId="{70BAF8AF-980F-4E50-BDB2-BF918DFB0BAC}" srcOrd="0" destOrd="0" presId="urn:microsoft.com/office/officeart/2005/8/layout/lProcess1"/>
    <dgm:cxn modelId="{775B9BD3-E171-4D36-B0C8-3DDCEF61C9BA}" srcId="{8E2D9446-5DAD-45D3-860C-22F4CD5B8B76}" destId="{642E2D85-8E39-40BF-AD55-785670D3E408}" srcOrd="3" destOrd="0" parTransId="{E754FFDB-2C03-46FB-BF3A-3293955EB39A}" sibTransId="{8BFED885-0CCC-4D78-84AD-C36CD0969DF3}"/>
    <dgm:cxn modelId="{0AC002D8-5ACB-46B8-8259-5ED69E1E166D}" srcId="{235CEDDB-FA3A-40F5-8D38-8F41BE91B986}" destId="{44007EB0-4ED0-480C-871D-C286E0A2E333}" srcOrd="0" destOrd="0" parTransId="{C64D4045-BDB9-410D-9525-55D260A4E54B}" sibTransId="{C2822052-327C-4D9A-AFEE-0469F9D38E1A}"/>
    <dgm:cxn modelId="{1DC473DF-37C6-442B-80D5-018D1F5D64C8}" srcId="{8E2D9446-5DAD-45D3-860C-22F4CD5B8B76}" destId="{315EB077-66F1-4A2E-AD93-9CA1ED28B393}" srcOrd="4" destOrd="0" parTransId="{976400D2-1CA6-4A31-9E94-5EEE2107BB18}" sibTransId="{9F67B96F-7335-4838-8937-DA133DAE356D}"/>
    <dgm:cxn modelId="{7A2259E4-47FA-4860-93FD-5905359FD713}" type="presOf" srcId="{B9C0413C-D5C7-45F3-B560-FB20B4AA6BDE}" destId="{5DAA3928-3C4D-49B7-94D5-9B3F47F50352}" srcOrd="0" destOrd="0" presId="urn:microsoft.com/office/officeart/2005/8/layout/lProcess1"/>
    <dgm:cxn modelId="{962E7BEA-C19D-41F2-8E94-15B41E804602}" type="presOf" srcId="{DCE9C5FE-1661-49DD-AE02-95BB12FD8262}" destId="{3B11BA04-47CC-4BD4-91A8-63F089D94D73}" srcOrd="0" destOrd="0" presId="urn:microsoft.com/office/officeart/2005/8/layout/lProcess1"/>
    <dgm:cxn modelId="{799E2CF9-2460-45DF-A26A-E3BB4A1FC21E}" type="presOf" srcId="{D5FB6A9E-6EF3-4FE4-8E42-6D16A47345F9}" destId="{5DDCA829-7D1E-496B-975D-18EA5DF9A117}" srcOrd="0" destOrd="0" presId="urn:microsoft.com/office/officeart/2005/8/layout/lProcess1"/>
    <dgm:cxn modelId="{EAB285FB-D07B-4890-AC7E-7975940008DE}" type="presOf" srcId="{33B9F6B0-FCF3-488E-A5D1-F1F64B665A58}" destId="{F13280AA-1FC2-4B07-B0DD-FC31BF933A43}" srcOrd="0" destOrd="0" presId="urn:microsoft.com/office/officeart/2005/8/layout/lProcess1"/>
    <dgm:cxn modelId="{B724E8FC-1EE6-49E5-BFDA-9045011B4D11}" type="presOf" srcId="{A43C34E4-30CB-4B9E-894B-D12DE335373F}" destId="{756F3DF9-7BCA-441C-B98E-43CEEBFCA25A}" srcOrd="0" destOrd="0" presId="urn:microsoft.com/office/officeart/2005/8/layout/lProcess1"/>
    <dgm:cxn modelId="{FE8843FE-C6E0-452C-85BA-8C7DCA5C0F46}" srcId="{33B9F6B0-FCF3-488E-A5D1-F1F64B665A58}" destId="{DCE9C5FE-1661-49DD-AE02-95BB12FD8262}" srcOrd="0" destOrd="0" parTransId="{2F912F83-308D-4F91-9A37-38BEA5E303B0}" sibTransId="{8A346A44-1DB8-4D95-AAD5-34264FF7338F}"/>
    <dgm:cxn modelId="{5B710BA0-F4D7-4844-87B8-B2E2C93E33CF}" type="presParOf" srcId="{1DAB76C1-478A-4AD7-A35E-BCBA1B2B99AC}" destId="{31C30EC8-FC72-484F-B679-89A724F54FAE}" srcOrd="0" destOrd="0" presId="urn:microsoft.com/office/officeart/2005/8/layout/lProcess1"/>
    <dgm:cxn modelId="{022A0E09-7D41-405E-8B26-7BA2B031853D}" type="presParOf" srcId="{31C30EC8-FC72-484F-B679-89A724F54FAE}" destId="{C74C7672-D15D-4599-8594-6E78B771BBAD}" srcOrd="0" destOrd="0" presId="urn:microsoft.com/office/officeart/2005/8/layout/lProcess1"/>
    <dgm:cxn modelId="{0B35669A-68FA-4A48-8EE8-3DEC41CD2E7E}" type="presParOf" srcId="{31C30EC8-FC72-484F-B679-89A724F54FAE}" destId="{838BDD18-A380-4671-BE59-8C44B059EA97}" srcOrd="1" destOrd="0" presId="urn:microsoft.com/office/officeart/2005/8/layout/lProcess1"/>
    <dgm:cxn modelId="{8DED3B29-1F16-444B-AD92-99F9BA647E4D}" type="presParOf" srcId="{31C30EC8-FC72-484F-B679-89A724F54FAE}" destId="{FFC43623-02E1-43B5-8CEE-676ACFABCEA7}" srcOrd="2" destOrd="0" presId="urn:microsoft.com/office/officeart/2005/8/layout/lProcess1"/>
    <dgm:cxn modelId="{0A1E70E7-8417-4D7C-AAB3-C1963E75B4E9}" type="presParOf" srcId="{31C30EC8-FC72-484F-B679-89A724F54FAE}" destId="{2A7AE6CD-4C59-45A7-BC0B-CEE29F3FC166}" srcOrd="3" destOrd="0" presId="urn:microsoft.com/office/officeart/2005/8/layout/lProcess1"/>
    <dgm:cxn modelId="{5865178A-301D-4F1B-80E8-0DDF765C5F5E}" type="presParOf" srcId="{31C30EC8-FC72-484F-B679-89A724F54FAE}" destId="{C2DC8664-761E-42A7-85E4-2D573AC92365}" srcOrd="4" destOrd="0" presId="urn:microsoft.com/office/officeart/2005/8/layout/lProcess1"/>
    <dgm:cxn modelId="{E7A4B76D-6083-4F59-A79B-C54E30DCA42D}" type="presParOf" srcId="{31C30EC8-FC72-484F-B679-89A724F54FAE}" destId="{5DAA3928-3C4D-49B7-94D5-9B3F47F50352}" srcOrd="5" destOrd="0" presId="urn:microsoft.com/office/officeart/2005/8/layout/lProcess1"/>
    <dgm:cxn modelId="{C2BBB119-71E9-444C-95BA-208C38C643BF}" type="presParOf" srcId="{31C30EC8-FC72-484F-B679-89A724F54FAE}" destId="{9B7F5CE9-987A-46B4-BEA1-BFF26B3B84E4}" srcOrd="6" destOrd="0" presId="urn:microsoft.com/office/officeart/2005/8/layout/lProcess1"/>
    <dgm:cxn modelId="{CABD4BFD-C77E-433D-821C-9E8E0DAB025D}" type="presParOf" srcId="{31C30EC8-FC72-484F-B679-89A724F54FAE}" destId="{B8A090BA-75A6-4AD3-A62E-D90F24273065}" srcOrd="7" destOrd="0" presId="urn:microsoft.com/office/officeart/2005/8/layout/lProcess1"/>
    <dgm:cxn modelId="{1D15FE2E-2DEE-4E3C-9DCC-29F3A42093C0}" type="presParOf" srcId="{31C30EC8-FC72-484F-B679-89A724F54FAE}" destId="{FD4176F4-ABF5-460C-826E-9FC37D80894E}" srcOrd="8" destOrd="0" presId="urn:microsoft.com/office/officeart/2005/8/layout/lProcess1"/>
    <dgm:cxn modelId="{8C1AC537-3C86-42FE-A94B-ED158C01C17C}" type="presParOf" srcId="{31C30EC8-FC72-484F-B679-89A724F54FAE}" destId="{756F3DF9-7BCA-441C-B98E-43CEEBFCA25A}" srcOrd="9" destOrd="0" presId="urn:microsoft.com/office/officeart/2005/8/layout/lProcess1"/>
    <dgm:cxn modelId="{878B556E-69C6-48DE-8CC0-0FFA4BC7FC8C}" type="presParOf" srcId="{31C30EC8-FC72-484F-B679-89A724F54FAE}" destId="{74A2C2E9-B7F6-4B0A-9025-DB795317594F}" srcOrd="10" destOrd="0" presId="urn:microsoft.com/office/officeart/2005/8/layout/lProcess1"/>
    <dgm:cxn modelId="{1BD00A9B-4177-4528-A800-E6CF979E1872}" type="presParOf" srcId="{1DAB76C1-478A-4AD7-A35E-BCBA1B2B99AC}" destId="{021CD98D-3644-4BBE-8A29-148DE2A86877}" srcOrd="1" destOrd="0" presId="urn:microsoft.com/office/officeart/2005/8/layout/lProcess1"/>
    <dgm:cxn modelId="{82581460-4D82-4B02-93E5-D75B287940EE}" type="presParOf" srcId="{1DAB76C1-478A-4AD7-A35E-BCBA1B2B99AC}" destId="{E9B47CD1-A9DB-4450-BCC6-A229A491D9ED}" srcOrd="2" destOrd="0" presId="urn:microsoft.com/office/officeart/2005/8/layout/lProcess1"/>
    <dgm:cxn modelId="{BDE3AFF5-977E-492A-B8F2-7F5BE76AE9F0}" type="presParOf" srcId="{E9B47CD1-A9DB-4450-BCC6-A229A491D9ED}" destId="{F13280AA-1FC2-4B07-B0DD-FC31BF933A43}" srcOrd="0" destOrd="0" presId="urn:microsoft.com/office/officeart/2005/8/layout/lProcess1"/>
    <dgm:cxn modelId="{39452593-D61A-4DA4-ACA8-FDA4E930DC55}" type="presParOf" srcId="{E9B47CD1-A9DB-4450-BCC6-A229A491D9ED}" destId="{919541FD-8D1F-4C77-8364-B5312240ADB3}" srcOrd="1" destOrd="0" presId="urn:microsoft.com/office/officeart/2005/8/layout/lProcess1"/>
    <dgm:cxn modelId="{1CFD13A5-6790-4D0F-913B-67B7FDA7DE21}" type="presParOf" srcId="{E9B47CD1-A9DB-4450-BCC6-A229A491D9ED}" destId="{3B11BA04-47CC-4BD4-91A8-63F089D94D73}" srcOrd="2" destOrd="0" presId="urn:microsoft.com/office/officeart/2005/8/layout/lProcess1"/>
    <dgm:cxn modelId="{8A240DD7-D1FD-4457-BD83-7C313C5057DF}" type="presParOf" srcId="{E9B47CD1-A9DB-4450-BCC6-A229A491D9ED}" destId="{99B1AD8A-F1F0-4240-878A-DB8BD46D2D3B}" srcOrd="3" destOrd="0" presId="urn:microsoft.com/office/officeart/2005/8/layout/lProcess1"/>
    <dgm:cxn modelId="{5E6CFB28-BA17-4AB6-B285-4BC38CBB0697}" type="presParOf" srcId="{E9B47CD1-A9DB-4450-BCC6-A229A491D9ED}" destId="{46006687-A9AF-4860-88C3-93BC56A7DF70}" srcOrd="4" destOrd="0" presId="urn:microsoft.com/office/officeart/2005/8/layout/lProcess1"/>
    <dgm:cxn modelId="{1CBD2655-7361-4660-A913-C5299EF280EB}" type="presParOf" srcId="{E9B47CD1-A9DB-4450-BCC6-A229A491D9ED}" destId="{68829335-7832-4B97-B6D3-6A1C43A2E3E9}" srcOrd="5" destOrd="0" presId="urn:microsoft.com/office/officeart/2005/8/layout/lProcess1"/>
    <dgm:cxn modelId="{69D1E825-D90B-449F-876E-1F236CAE17AC}" type="presParOf" srcId="{E9B47CD1-A9DB-4450-BCC6-A229A491D9ED}" destId="{323B5BDE-A00D-40D1-84DA-4009C32BAA01}" srcOrd="6" destOrd="0" presId="urn:microsoft.com/office/officeart/2005/8/layout/lProcess1"/>
    <dgm:cxn modelId="{8CA962C0-A782-4ECD-A83E-8E17A0220212}" type="presParOf" srcId="{E9B47CD1-A9DB-4450-BCC6-A229A491D9ED}" destId="{D7183E6F-85A8-48BE-BC55-544EC80D99E1}" srcOrd="7" destOrd="0" presId="urn:microsoft.com/office/officeart/2005/8/layout/lProcess1"/>
    <dgm:cxn modelId="{1BF2FDBB-4798-422C-B0AC-655CC02A07F2}" type="presParOf" srcId="{E9B47CD1-A9DB-4450-BCC6-A229A491D9ED}" destId="{C27CDDAC-78B0-4871-856D-1D261FFB74AD}" srcOrd="8" destOrd="0" presId="urn:microsoft.com/office/officeart/2005/8/layout/lProcess1"/>
    <dgm:cxn modelId="{DD7E466B-CEC6-4721-BE22-6B3F70C77831}" type="presParOf" srcId="{E9B47CD1-A9DB-4450-BCC6-A229A491D9ED}" destId="{5DDCA829-7D1E-496B-975D-18EA5DF9A117}" srcOrd="9" destOrd="0" presId="urn:microsoft.com/office/officeart/2005/8/layout/lProcess1"/>
    <dgm:cxn modelId="{C0C1A340-3636-40F1-8935-A025ACB2A227}" type="presParOf" srcId="{E9B47CD1-A9DB-4450-BCC6-A229A491D9ED}" destId="{BF08D6F0-9867-40C2-A172-83D1D9AD8DEA}" srcOrd="10" destOrd="0" presId="urn:microsoft.com/office/officeart/2005/8/layout/lProcess1"/>
    <dgm:cxn modelId="{05684E3D-F5D3-4A40-99D5-D343B11FD0C8}" type="presParOf" srcId="{1DAB76C1-478A-4AD7-A35E-BCBA1B2B99AC}" destId="{10B26C82-78C0-42C4-9945-19728CA6568A}" srcOrd="3" destOrd="0" presId="urn:microsoft.com/office/officeart/2005/8/layout/lProcess1"/>
    <dgm:cxn modelId="{ECB3ED4E-8FF4-4BBB-BD4A-BF5F8647924B}" type="presParOf" srcId="{1DAB76C1-478A-4AD7-A35E-BCBA1B2B99AC}" destId="{915F7F53-009A-45F5-995D-E6B363D59BAF}" srcOrd="4" destOrd="0" presId="urn:microsoft.com/office/officeart/2005/8/layout/lProcess1"/>
    <dgm:cxn modelId="{780BC602-4D16-4971-AEAA-04A2909960B7}" type="presParOf" srcId="{915F7F53-009A-45F5-995D-E6B363D59BAF}" destId="{8B194423-F675-4F66-A49A-C9104DE0DCB3}" srcOrd="0" destOrd="0" presId="urn:microsoft.com/office/officeart/2005/8/layout/lProcess1"/>
    <dgm:cxn modelId="{26B6007E-0114-40CE-ABA8-A16C91FE2BA2}" type="presParOf" srcId="{915F7F53-009A-45F5-995D-E6B363D59BAF}" destId="{079CE2CF-E9FB-4F94-99B2-BFDD0D717EB7}" srcOrd="1" destOrd="0" presId="urn:microsoft.com/office/officeart/2005/8/layout/lProcess1"/>
    <dgm:cxn modelId="{A40CF00B-E721-4071-8F37-3A1C1E5FB4E6}" type="presParOf" srcId="{915F7F53-009A-45F5-995D-E6B363D59BAF}" destId="{9611FEE5-64A4-49DC-BA23-D625841CB130}" srcOrd="2" destOrd="0" presId="urn:microsoft.com/office/officeart/2005/8/layout/lProcess1"/>
    <dgm:cxn modelId="{E116B4B9-3F3D-45F1-BB75-FBD9B4D4D0F3}" type="presParOf" srcId="{915F7F53-009A-45F5-995D-E6B363D59BAF}" destId="{BD375B2A-0E96-4AEB-AD64-602AD8EE0FA1}" srcOrd="3" destOrd="0" presId="urn:microsoft.com/office/officeart/2005/8/layout/lProcess1"/>
    <dgm:cxn modelId="{FB96D49F-FC66-4DDA-93AC-DE38F927B9AD}" type="presParOf" srcId="{915F7F53-009A-45F5-995D-E6B363D59BAF}" destId="{BD164992-8672-4133-9B58-5F92FB6096A5}" srcOrd="4" destOrd="0" presId="urn:microsoft.com/office/officeart/2005/8/layout/lProcess1"/>
    <dgm:cxn modelId="{180690AE-B7C3-4A97-A54E-5507AB33FF51}" type="presParOf" srcId="{915F7F53-009A-45F5-995D-E6B363D59BAF}" destId="{E1A204D1-80C3-4873-9D3B-9A9A8A317CAF}" srcOrd="5" destOrd="0" presId="urn:microsoft.com/office/officeart/2005/8/layout/lProcess1"/>
    <dgm:cxn modelId="{01D3E7EA-9679-4341-A862-DEAF332A87B8}" type="presParOf" srcId="{915F7F53-009A-45F5-995D-E6B363D59BAF}" destId="{91339D54-9A22-4960-8C9B-3426D892D6A8}" srcOrd="6" destOrd="0" presId="urn:microsoft.com/office/officeart/2005/8/layout/lProcess1"/>
    <dgm:cxn modelId="{86823127-F98B-42F6-891D-E4EB5CA71672}" type="presParOf" srcId="{915F7F53-009A-45F5-995D-E6B363D59BAF}" destId="{70BAF8AF-980F-4E50-BDB2-BF918DFB0BAC}" srcOrd="7" destOrd="0" presId="urn:microsoft.com/office/officeart/2005/8/layout/lProcess1"/>
    <dgm:cxn modelId="{2C904CBA-0BE5-475A-A03F-34B9387B0EF1}" type="presParOf" srcId="{915F7F53-009A-45F5-995D-E6B363D59BAF}" destId="{F7460924-E297-4921-9333-6D2155396896}" srcOrd="8" destOrd="0" presId="urn:microsoft.com/office/officeart/2005/8/layout/lProcess1"/>
    <dgm:cxn modelId="{58B8B911-6365-4ADC-AE62-15943AB0D19A}" type="presParOf" srcId="{915F7F53-009A-45F5-995D-E6B363D59BAF}" destId="{D45AD2B0-B58A-43C7-93EA-EAE2E68B352F}" srcOrd="9" destOrd="0" presId="urn:microsoft.com/office/officeart/2005/8/layout/lProcess1"/>
    <dgm:cxn modelId="{DB0F6F64-ACDC-457F-AFFA-EE9B24F5C63E}" type="presParOf" srcId="{915F7F53-009A-45F5-995D-E6B363D59BAF}" destId="{9AE78421-ED5F-4AF4-84BD-CEA1F3617E61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EECF35B7-F567-40FD-8BAE-5CA0FFE7A610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600FF2F-2D74-4A91-AD40-408AD9855BC4}">
      <dgm:prSet phldrT="[Tekst]" custT="1"/>
      <dgm:spPr/>
      <dgm:t>
        <a:bodyPr/>
        <a:lstStyle/>
        <a:p>
          <a:r>
            <a:rPr lang="pl-PL" sz="2000" b="1" dirty="0">
              <a:solidFill>
                <a:schemeClr val="tx1"/>
              </a:solidFill>
            </a:rPr>
            <a:t>Wydłużysz życie</a:t>
          </a:r>
        </a:p>
      </dgm:t>
    </dgm:pt>
    <dgm:pt modelId="{B37B8E5E-70AA-4988-BC04-C8CDA051B317}" type="parTrans" cxnId="{97CB5C9D-701A-432A-8BAF-976ADAA972A5}">
      <dgm:prSet/>
      <dgm:spPr/>
      <dgm:t>
        <a:bodyPr/>
        <a:lstStyle/>
        <a:p>
          <a:endParaRPr lang="pl-PL"/>
        </a:p>
      </dgm:t>
    </dgm:pt>
    <dgm:pt modelId="{0D21DCE4-A59D-47C8-83F4-E5A1D3D42E5F}" type="sibTrans" cxnId="{97CB5C9D-701A-432A-8BAF-976ADAA972A5}">
      <dgm:prSet/>
      <dgm:spPr/>
      <dgm:t>
        <a:bodyPr/>
        <a:lstStyle/>
        <a:p>
          <a:endParaRPr lang="pl-PL"/>
        </a:p>
      </dgm:t>
    </dgm:pt>
    <dgm:pt modelId="{226CDA38-12EC-43D1-93E9-E1D0EF7C7D49}">
      <dgm:prSet phldrT="[Tekst]" custT="1"/>
      <dgm:spPr/>
      <dgm:t>
        <a:bodyPr/>
        <a:lstStyle/>
        <a:p>
          <a:r>
            <a:rPr lang="pl-PL" sz="2000" b="1" dirty="0">
              <a:solidFill>
                <a:schemeClr val="tx1"/>
              </a:solidFill>
            </a:rPr>
            <a:t>Oszczędzisz</a:t>
          </a:r>
        </a:p>
      </dgm:t>
    </dgm:pt>
    <dgm:pt modelId="{12AC7A46-2C09-4499-9ECB-BD7261B08A4A}" type="parTrans" cxnId="{562E4AF4-178F-45B4-9C97-4F1349CCA335}">
      <dgm:prSet/>
      <dgm:spPr/>
      <dgm:t>
        <a:bodyPr/>
        <a:lstStyle/>
        <a:p>
          <a:endParaRPr lang="pl-PL"/>
        </a:p>
      </dgm:t>
    </dgm:pt>
    <dgm:pt modelId="{057D6EB4-7858-4D90-8B65-A0A93B60FD06}" type="sibTrans" cxnId="{562E4AF4-178F-45B4-9C97-4F1349CCA335}">
      <dgm:prSet/>
      <dgm:spPr/>
      <dgm:t>
        <a:bodyPr/>
        <a:lstStyle/>
        <a:p>
          <a:endParaRPr lang="pl-PL"/>
        </a:p>
      </dgm:t>
    </dgm:pt>
    <dgm:pt modelId="{1B69C0DD-CB34-4497-A5AC-8FF38F7BE328}">
      <dgm:prSet phldrT="[Tekst]" custT="1"/>
      <dgm:spPr/>
      <dgm:t>
        <a:bodyPr/>
        <a:lstStyle/>
        <a:p>
          <a:pPr marL="534988" indent="-174625"/>
          <a:r>
            <a:rPr lang="pl-PL" sz="1600" dirty="0"/>
            <a:t>Dodatkowe wakacje </a:t>
          </a:r>
          <a:r>
            <a:rPr lang="pl-PL" sz="1600" dirty="0" err="1"/>
            <a:t>all</a:t>
          </a:r>
          <a:r>
            <a:rPr lang="pl-PL" sz="1600"/>
            <a:t> inclusive </a:t>
          </a:r>
          <a:r>
            <a:rPr lang="pl-PL" sz="1600" dirty="0"/>
            <a:t>w roku</a:t>
          </a:r>
        </a:p>
      </dgm:t>
    </dgm:pt>
    <dgm:pt modelId="{B2E3E69E-7944-49E9-832F-A198F69E4A9A}" type="parTrans" cxnId="{95DBDE48-A9A7-4B4A-BB6E-A23E751D3E1A}">
      <dgm:prSet/>
      <dgm:spPr/>
      <dgm:t>
        <a:bodyPr/>
        <a:lstStyle/>
        <a:p>
          <a:endParaRPr lang="pl-PL"/>
        </a:p>
      </dgm:t>
    </dgm:pt>
    <dgm:pt modelId="{38200987-C86B-45A7-9F77-0B324366F326}" type="sibTrans" cxnId="{95DBDE48-A9A7-4B4A-BB6E-A23E751D3E1A}">
      <dgm:prSet/>
      <dgm:spPr/>
      <dgm:t>
        <a:bodyPr/>
        <a:lstStyle/>
        <a:p>
          <a:endParaRPr lang="pl-PL"/>
        </a:p>
      </dgm:t>
    </dgm:pt>
    <dgm:pt modelId="{1B9EEAF8-BD64-4E51-AF94-426DCBFC29B3}">
      <dgm:prSet phldrT="[Tekst]" custT="1"/>
      <dgm:spPr/>
      <dgm:t>
        <a:bodyPr/>
        <a:lstStyle/>
        <a:p>
          <a:r>
            <a:rPr lang="pl-PL" sz="2000" b="1" dirty="0">
              <a:solidFill>
                <a:schemeClr val="tx1"/>
              </a:solidFill>
            </a:rPr>
            <a:t>Poprawisz stan środowiska</a:t>
          </a:r>
        </a:p>
      </dgm:t>
    </dgm:pt>
    <dgm:pt modelId="{7DD94EAA-A0C4-4ADD-9B05-CFDE1B644490}" type="parTrans" cxnId="{A6208F6B-614A-41DD-BA52-E146032DDA63}">
      <dgm:prSet/>
      <dgm:spPr/>
      <dgm:t>
        <a:bodyPr/>
        <a:lstStyle/>
        <a:p>
          <a:endParaRPr lang="pl-PL"/>
        </a:p>
      </dgm:t>
    </dgm:pt>
    <dgm:pt modelId="{C8A3DA94-E52A-4935-8AD1-3D17EF99D7C6}" type="sibTrans" cxnId="{A6208F6B-614A-41DD-BA52-E146032DDA63}">
      <dgm:prSet/>
      <dgm:spPr/>
      <dgm:t>
        <a:bodyPr/>
        <a:lstStyle/>
        <a:p>
          <a:endParaRPr lang="pl-PL"/>
        </a:p>
      </dgm:t>
    </dgm:pt>
    <dgm:pt modelId="{0FF8CD47-34AF-4E77-82E6-45F8F4DFA6DD}">
      <dgm:prSet phldrT="[Tekst]" custT="1"/>
      <dgm:spPr/>
      <dgm:t>
        <a:bodyPr/>
        <a:lstStyle/>
        <a:p>
          <a:pPr marL="534988" indent="-174625" algn="l">
            <a:spcAft>
              <a:spcPts val="0"/>
            </a:spcAft>
          </a:pPr>
          <a:r>
            <a:rPr lang="pl-PL" sz="1600" dirty="0"/>
            <a:t>Przejrzyste powietrze, widok </a:t>
          </a:r>
          <a:br>
            <a:rPr lang="pl-PL" sz="1600" dirty="0"/>
          </a:br>
          <a:r>
            <a:rPr lang="pl-PL" sz="1600" dirty="0"/>
            <a:t>aż po horyzont</a:t>
          </a:r>
        </a:p>
      </dgm:t>
    </dgm:pt>
    <dgm:pt modelId="{EDE3636C-32BE-451B-BE5E-EAFF0EAB5E1E}" type="parTrans" cxnId="{8F2A9494-D087-4092-AC8D-411647B7F60A}">
      <dgm:prSet/>
      <dgm:spPr/>
      <dgm:t>
        <a:bodyPr/>
        <a:lstStyle/>
        <a:p>
          <a:endParaRPr lang="pl-PL"/>
        </a:p>
      </dgm:t>
    </dgm:pt>
    <dgm:pt modelId="{7674561F-5ABD-4F6A-9526-125BA5FFEC6D}" type="sibTrans" cxnId="{8F2A9494-D087-4092-AC8D-411647B7F60A}">
      <dgm:prSet/>
      <dgm:spPr/>
      <dgm:t>
        <a:bodyPr/>
        <a:lstStyle/>
        <a:p>
          <a:endParaRPr lang="pl-PL"/>
        </a:p>
      </dgm:t>
    </dgm:pt>
    <dgm:pt modelId="{E0A43100-7F91-4FFE-AAB9-49A0CEF8825A}">
      <dgm:prSet phldrT="[Tekst]" custT="1"/>
      <dgm:spPr/>
      <dgm:t>
        <a:bodyPr/>
        <a:lstStyle/>
        <a:p>
          <a:r>
            <a:rPr lang="pl-PL" sz="2000" b="1" dirty="0">
              <a:solidFill>
                <a:schemeClr val="tx1"/>
              </a:solidFill>
            </a:rPr>
            <a:t>Poprawisz </a:t>
          </a:r>
          <a:r>
            <a:rPr lang="pl-PL" sz="2000" b="1">
              <a:solidFill>
                <a:schemeClr val="tx1"/>
              </a:solidFill>
            </a:rPr>
            <a:t>swoje zdrowie</a:t>
          </a:r>
          <a:endParaRPr lang="pl-PL" sz="2000" b="1" dirty="0">
            <a:solidFill>
              <a:schemeClr val="tx1"/>
            </a:solidFill>
          </a:endParaRPr>
        </a:p>
      </dgm:t>
    </dgm:pt>
    <dgm:pt modelId="{7B1C9AFB-B01C-4F2A-A759-DDCD02AF7206}" type="parTrans" cxnId="{4C05C5D8-A736-4577-A53A-28D83544F428}">
      <dgm:prSet/>
      <dgm:spPr/>
      <dgm:t>
        <a:bodyPr/>
        <a:lstStyle/>
        <a:p>
          <a:endParaRPr lang="pl-PL"/>
        </a:p>
      </dgm:t>
    </dgm:pt>
    <dgm:pt modelId="{02DA03AD-416F-4CDD-9448-E8A53B14937F}" type="sibTrans" cxnId="{4C05C5D8-A736-4577-A53A-28D83544F428}">
      <dgm:prSet/>
      <dgm:spPr/>
      <dgm:t>
        <a:bodyPr/>
        <a:lstStyle/>
        <a:p>
          <a:endParaRPr lang="pl-PL"/>
        </a:p>
      </dgm:t>
    </dgm:pt>
    <dgm:pt modelId="{BE0189FC-6A42-40C5-A6E6-3118262AA09D}">
      <dgm:prSet phldrT="[Tekst]" custT="1"/>
      <dgm:spPr/>
      <dgm:t>
        <a:bodyPr/>
        <a:lstStyle/>
        <a:p>
          <a:pPr>
            <a:spcAft>
              <a:spcPts val="0"/>
            </a:spcAft>
          </a:pPr>
          <a:r>
            <a:rPr lang="pl-PL" sz="1600" dirty="0"/>
            <a:t>Lepsza kondycja</a:t>
          </a:r>
        </a:p>
      </dgm:t>
    </dgm:pt>
    <dgm:pt modelId="{098DADF1-6971-413D-9914-31CABFE1CA59}" type="parTrans" cxnId="{6FD29682-9451-45AB-8D8F-43C988D51725}">
      <dgm:prSet/>
      <dgm:spPr/>
      <dgm:t>
        <a:bodyPr/>
        <a:lstStyle/>
        <a:p>
          <a:endParaRPr lang="pl-PL"/>
        </a:p>
      </dgm:t>
    </dgm:pt>
    <dgm:pt modelId="{2B2A749F-985E-408F-B8FE-1A363302732A}" type="sibTrans" cxnId="{6FD29682-9451-45AB-8D8F-43C988D51725}">
      <dgm:prSet/>
      <dgm:spPr/>
      <dgm:t>
        <a:bodyPr/>
        <a:lstStyle/>
        <a:p>
          <a:endParaRPr lang="pl-PL"/>
        </a:p>
      </dgm:t>
    </dgm:pt>
    <dgm:pt modelId="{C26A4CF9-AA44-471C-844A-BC74556825B6}">
      <dgm:prSet phldrT="[Tekst]" custT="1"/>
      <dgm:spPr/>
      <dgm:t>
        <a:bodyPr/>
        <a:lstStyle/>
        <a:p>
          <a:r>
            <a:rPr lang="pl-PL" sz="1600" dirty="0"/>
            <a:t>Więcej czasu </a:t>
          </a:r>
          <a:br>
            <a:rPr lang="pl-PL" sz="1600" dirty="0"/>
          </a:br>
          <a:r>
            <a:rPr lang="pl-PL" sz="1600" dirty="0"/>
            <a:t>na podróże i pasje</a:t>
          </a:r>
        </a:p>
      </dgm:t>
    </dgm:pt>
    <dgm:pt modelId="{E925CCBA-9B19-4548-B1C6-620F21EEED61}" type="parTrans" cxnId="{187E40B9-B29B-4DF8-B116-071BC997E002}">
      <dgm:prSet/>
      <dgm:spPr/>
      <dgm:t>
        <a:bodyPr/>
        <a:lstStyle/>
        <a:p>
          <a:endParaRPr lang="pl-PL"/>
        </a:p>
      </dgm:t>
    </dgm:pt>
    <dgm:pt modelId="{2ECA2E32-0347-40E3-8F9E-7180684C39E1}" type="sibTrans" cxnId="{187E40B9-B29B-4DF8-B116-071BC997E002}">
      <dgm:prSet/>
      <dgm:spPr/>
      <dgm:t>
        <a:bodyPr/>
        <a:lstStyle/>
        <a:p>
          <a:endParaRPr lang="pl-PL"/>
        </a:p>
      </dgm:t>
    </dgm:pt>
    <dgm:pt modelId="{F077B8C0-215F-4C1D-B520-72D9E45344C3}">
      <dgm:prSet phldrT="[Tekst]" custT="1"/>
      <dgm:spPr/>
      <dgm:t>
        <a:bodyPr/>
        <a:lstStyle/>
        <a:p>
          <a:pPr marL="534988" indent="-174625"/>
          <a:r>
            <a:rPr lang="pl-PL" sz="1600" dirty="0"/>
            <a:t>Dwie porządne szafy w zabudowie </a:t>
          </a:r>
          <a:br>
            <a:rPr lang="pl-PL" sz="1600" dirty="0"/>
          </a:br>
          <a:r>
            <a:rPr lang="pl-PL" sz="1600" dirty="0"/>
            <a:t>w roku</a:t>
          </a:r>
        </a:p>
      </dgm:t>
    </dgm:pt>
    <dgm:pt modelId="{E3931E44-23AC-4AF8-A92B-CED4D7ACF642}" type="parTrans" cxnId="{FF2E31F8-95AF-4929-9869-3D12D6CD6503}">
      <dgm:prSet/>
      <dgm:spPr/>
      <dgm:t>
        <a:bodyPr/>
        <a:lstStyle/>
        <a:p>
          <a:endParaRPr lang="pl-PL"/>
        </a:p>
      </dgm:t>
    </dgm:pt>
    <dgm:pt modelId="{584B7B12-8988-4FEF-A8EC-B539D8C1646D}" type="sibTrans" cxnId="{FF2E31F8-95AF-4929-9869-3D12D6CD6503}">
      <dgm:prSet/>
      <dgm:spPr/>
      <dgm:t>
        <a:bodyPr/>
        <a:lstStyle/>
        <a:p>
          <a:endParaRPr lang="pl-PL"/>
        </a:p>
      </dgm:t>
    </dgm:pt>
    <dgm:pt modelId="{80859143-63E3-4071-9480-AB8CF5BB10D2}">
      <dgm:prSet phldrT="[Tekst]" custT="1"/>
      <dgm:spPr/>
      <dgm:t>
        <a:bodyPr/>
        <a:lstStyle/>
        <a:p>
          <a:pPr>
            <a:spcAft>
              <a:spcPts val="0"/>
            </a:spcAft>
          </a:pPr>
          <a:r>
            <a:rPr lang="pl-PL" sz="1600" dirty="0"/>
            <a:t>Więcej sił do rozwoju</a:t>
          </a:r>
        </a:p>
      </dgm:t>
    </dgm:pt>
    <dgm:pt modelId="{FE1B4D65-8A11-4C78-95A8-6AC539259661}" type="parTrans" cxnId="{8227BDB5-09FF-445C-A996-FD976DF60EFD}">
      <dgm:prSet/>
      <dgm:spPr/>
      <dgm:t>
        <a:bodyPr/>
        <a:lstStyle/>
        <a:p>
          <a:endParaRPr lang="pl-PL"/>
        </a:p>
      </dgm:t>
    </dgm:pt>
    <dgm:pt modelId="{48A0BD2F-EA77-4575-9EA2-568FA2D3A09B}" type="sibTrans" cxnId="{8227BDB5-09FF-445C-A996-FD976DF60EFD}">
      <dgm:prSet/>
      <dgm:spPr/>
      <dgm:t>
        <a:bodyPr/>
        <a:lstStyle/>
        <a:p>
          <a:endParaRPr lang="pl-PL"/>
        </a:p>
      </dgm:t>
    </dgm:pt>
    <dgm:pt modelId="{2BA13793-0FA7-42A4-A3CA-799F3D51BB0B}">
      <dgm:prSet phldrT="[Tekst]" custT="1"/>
      <dgm:spPr/>
      <dgm:t>
        <a:bodyPr/>
        <a:lstStyle/>
        <a:p>
          <a:pPr>
            <a:spcAft>
              <a:spcPts val="0"/>
            </a:spcAft>
          </a:pPr>
          <a:r>
            <a:rPr lang="pl-PL" sz="1600" dirty="0"/>
            <a:t>Mniej stania w kolejkach w przychodni i aptece</a:t>
          </a:r>
        </a:p>
      </dgm:t>
    </dgm:pt>
    <dgm:pt modelId="{4EF39832-8B65-4558-BE58-542B3EEE0BE4}" type="parTrans" cxnId="{46C9118F-B0CA-4726-B489-55203439E574}">
      <dgm:prSet/>
      <dgm:spPr/>
      <dgm:t>
        <a:bodyPr/>
        <a:lstStyle/>
        <a:p>
          <a:endParaRPr lang="pl-PL"/>
        </a:p>
      </dgm:t>
    </dgm:pt>
    <dgm:pt modelId="{1E2A4CA1-D866-4334-AA2B-E581038DCCD6}" type="sibTrans" cxnId="{46C9118F-B0CA-4726-B489-55203439E574}">
      <dgm:prSet/>
      <dgm:spPr/>
      <dgm:t>
        <a:bodyPr/>
        <a:lstStyle/>
        <a:p>
          <a:endParaRPr lang="pl-PL"/>
        </a:p>
      </dgm:t>
    </dgm:pt>
    <dgm:pt modelId="{9577ECAA-73DE-43DF-9928-3B618B8F2CAA}">
      <dgm:prSet phldrT="[Tekst]" custT="1"/>
      <dgm:spPr/>
      <dgm:t>
        <a:bodyPr/>
        <a:lstStyle/>
        <a:p>
          <a:pPr marL="534988" indent="-174625" algn="l">
            <a:spcAft>
              <a:spcPct val="15000"/>
            </a:spcAft>
          </a:pPr>
          <a:r>
            <a:rPr lang="pl-PL" sz="1600" dirty="0"/>
            <a:t>Czystsza gleba, zdrowsze jedzenie</a:t>
          </a:r>
        </a:p>
      </dgm:t>
    </dgm:pt>
    <dgm:pt modelId="{2AEB9711-A6BA-4C44-B21E-98C7957F6DBA}" type="parTrans" cxnId="{06C17D71-A493-49A5-BF59-ADB445B5EDDA}">
      <dgm:prSet/>
      <dgm:spPr/>
      <dgm:t>
        <a:bodyPr/>
        <a:lstStyle/>
        <a:p>
          <a:endParaRPr lang="pl-PL"/>
        </a:p>
      </dgm:t>
    </dgm:pt>
    <dgm:pt modelId="{44E9F824-48F6-4EFD-A521-80C815F6B377}" type="sibTrans" cxnId="{06C17D71-A493-49A5-BF59-ADB445B5EDDA}">
      <dgm:prSet/>
      <dgm:spPr/>
      <dgm:t>
        <a:bodyPr/>
        <a:lstStyle/>
        <a:p>
          <a:endParaRPr lang="pl-PL"/>
        </a:p>
      </dgm:t>
    </dgm:pt>
    <dgm:pt modelId="{27C20BCD-D146-4AA6-BEB0-F840221D3DF8}">
      <dgm:prSet phldrT="[Tekst]" custT="1"/>
      <dgm:spPr/>
      <dgm:t>
        <a:bodyPr/>
        <a:lstStyle/>
        <a:p>
          <a:r>
            <a:rPr lang="pl-PL" sz="1600" dirty="0"/>
            <a:t>Więcej czasu </a:t>
          </a:r>
          <a:br>
            <a:rPr lang="pl-PL" sz="1600" dirty="0"/>
          </a:br>
          <a:r>
            <a:rPr lang="pl-PL" sz="1600" dirty="0"/>
            <a:t>dla rodziny i wnuków</a:t>
          </a:r>
        </a:p>
      </dgm:t>
    </dgm:pt>
    <dgm:pt modelId="{135B28F1-57CA-4755-B73C-8523C07DC2C3}" type="parTrans" cxnId="{6EB7FE12-AA25-48D5-8044-60E3DEB78AC4}">
      <dgm:prSet/>
      <dgm:spPr/>
      <dgm:t>
        <a:bodyPr/>
        <a:lstStyle/>
        <a:p>
          <a:endParaRPr lang="pl-PL"/>
        </a:p>
      </dgm:t>
    </dgm:pt>
    <dgm:pt modelId="{5053A81B-6056-4FB2-BE8B-4535A6282ED7}" type="sibTrans" cxnId="{6EB7FE12-AA25-48D5-8044-60E3DEB78AC4}">
      <dgm:prSet/>
      <dgm:spPr/>
      <dgm:t>
        <a:bodyPr/>
        <a:lstStyle/>
        <a:p>
          <a:endParaRPr lang="pl-PL"/>
        </a:p>
      </dgm:t>
    </dgm:pt>
    <dgm:pt modelId="{92427F85-43C0-442C-8277-2B89CA462134}" type="pres">
      <dgm:prSet presAssocID="{EECF35B7-F567-40FD-8BAE-5CA0FFE7A61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8958830-554A-488F-8E9A-6B0910E4D85C}" type="pres">
      <dgm:prSet presAssocID="{EECF35B7-F567-40FD-8BAE-5CA0FFE7A610}" presName="children" presStyleCnt="0"/>
      <dgm:spPr/>
    </dgm:pt>
    <dgm:pt modelId="{355191B4-1279-4B1A-A2A0-2301156AA1C6}" type="pres">
      <dgm:prSet presAssocID="{EECF35B7-F567-40FD-8BAE-5CA0FFE7A610}" presName="child1group" presStyleCnt="0"/>
      <dgm:spPr/>
    </dgm:pt>
    <dgm:pt modelId="{FB3E07E7-9060-4582-B5E0-1204295C341A}" type="pres">
      <dgm:prSet presAssocID="{EECF35B7-F567-40FD-8BAE-5CA0FFE7A610}" presName="child1" presStyleLbl="bgAcc1" presStyleIdx="0" presStyleCnt="4" custScaleX="135356"/>
      <dgm:spPr/>
    </dgm:pt>
    <dgm:pt modelId="{7BF01BEB-6F5D-4F5E-A2B0-BCDB0BB1BE56}" type="pres">
      <dgm:prSet presAssocID="{EECF35B7-F567-40FD-8BAE-5CA0FFE7A610}" presName="child1Text" presStyleLbl="bgAcc1" presStyleIdx="0" presStyleCnt="4">
        <dgm:presLayoutVars>
          <dgm:bulletEnabled val="1"/>
        </dgm:presLayoutVars>
      </dgm:prSet>
      <dgm:spPr/>
    </dgm:pt>
    <dgm:pt modelId="{8B1E4F12-B687-469A-BC03-A3103C7F6FC7}" type="pres">
      <dgm:prSet presAssocID="{EECF35B7-F567-40FD-8BAE-5CA0FFE7A610}" presName="child2group" presStyleCnt="0"/>
      <dgm:spPr/>
    </dgm:pt>
    <dgm:pt modelId="{39C81E89-2006-4CE3-A63B-D761EAD2EC6F}" type="pres">
      <dgm:prSet presAssocID="{EECF35B7-F567-40FD-8BAE-5CA0FFE7A610}" presName="child2" presStyleLbl="bgAcc1" presStyleIdx="1" presStyleCnt="4" custScaleX="135356"/>
      <dgm:spPr/>
    </dgm:pt>
    <dgm:pt modelId="{A74782DA-303F-4B15-B8C2-83BDA8E8629E}" type="pres">
      <dgm:prSet presAssocID="{EECF35B7-F567-40FD-8BAE-5CA0FFE7A610}" presName="child2Text" presStyleLbl="bgAcc1" presStyleIdx="1" presStyleCnt="4">
        <dgm:presLayoutVars>
          <dgm:bulletEnabled val="1"/>
        </dgm:presLayoutVars>
      </dgm:prSet>
      <dgm:spPr/>
    </dgm:pt>
    <dgm:pt modelId="{0E196ED7-72CA-4533-A13F-7A02C7F56F1C}" type="pres">
      <dgm:prSet presAssocID="{EECF35B7-F567-40FD-8BAE-5CA0FFE7A610}" presName="child3group" presStyleCnt="0"/>
      <dgm:spPr/>
    </dgm:pt>
    <dgm:pt modelId="{DF3F11E4-BD59-423A-87A0-DB68DAE82324}" type="pres">
      <dgm:prSet presAssocID="{EECF35B7-F567-40FD-8BAE-5CA0FFE7A610}" presName="child3" presStyleLbl="bgAcc1" presStyleIdx="2" presStyleCnt="4" custScaleX="135356" custLinFactNeighborX="17" custLinFactNeighborY="-6635"/>
      <dgm:spPr/>
    </dgm:pt>
    <dgm:pt modelId="{C89E36F3-4966-4DFC-9E9A-3FE0F35A0762}" type="pres">
      <dgm:prSet presAssocID="{EECF35B7-F567-40FD-8BAE-5CA0FFE7A610}" presName="child3Text" presStyleLbl="bgAcc1" presStyleIdx="2" presStyleCnt="4">
        <dgm:presLayoutVars>
          <dgm:bulletEnabled val="1"/>
        </dgm:presLayoutVars>
      </dgm:prSet>
      <dgm:spPr/>
    </dgm:pt>
    <dgm:pt modelId="{03DD2A16-6003-4D3F-9A63-43CD8B74FB2F}" type="pres">
      <dgm:prSet presAssocID="{EECF35B7-F567-40FD-8BAE-5CA0FFE7A610}" presName="child4group" presStyleCnt="0"/>
      <dgm:spPr/>
    </dgm:pt>
    <dgm:pt modelId="{2CF33DBD-1664-40A6-8250-545D3D62CE1E}" type="pres">
      <dgm:prSet presAssocID="{EECF35B7-F567-40FD-8BAE-5CA0FFE7A610}" presName="child4" presStyleLbl="bgAcc1" presStyleIdx="3" presStyleCnt="4" custScaleX="135356" custLinFactNeighborX="17" custLinFactNeighborY="-6635"/>
      <dgm:spPr/>
    </dgm:pt>
    <dgm:pt modelId="{392C3295-1AE6-45BE-9673-16118963E9FA}" type="pres">
      <dgm:prSet presAssocID="{EECF35B7-F567-40FD-8BAE-5CA0FFE7A610}" presName="child4Text" presStyleLbl="bgAcc1" presStyleIdx="3" presStyleCnt="4">
        <dgm:presLayoutVars>
          <dgm:bulletEnabled val="1"/>
        </dgm:presLayoutVars>
      </dgm:prSet>
      <dgm:spPr/>
    </dgm:pt>
    <dgm:pt modelId="{4A177991-7C8F-4A8B-888B-67EBC5F0B99B}" type="pres">
      <dgm:prSet presAssocID="{EECF35B7-F567-40FD-8BAE-5CA0FFE7A610}" presName="childPlaceholder" presStyleCnt="0"/>
      <dgm:spPr/>
    </dgm:pt>
    <dgm:pt modelId="{F6B24BD6-BD03-4ABF-8C34-04B432C74952}" type="pres">
      <dgm:prSet presAssocID="{EECF35B7-F567-40FD-8BAE-5CA0FFE7A610}" presName="circle" presStyleCnt="0"/>
      <dgm:spPr/>
    </dgm:pt>
    <dgm:pt modelId="{6290BF4B-B24C-45B0-A72C-696252CF1EBA}" type="pres">
      <dgm:prSet presAssocID="{EECF35B7-F567-40FD-8BAE-5CA0FFE7A61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903E1918-3C38-45A2-97B8-1AAA16105FA7}" type="pres">
      <dgm:prSet presAssocID="{EECF35B7-F567-40FD-8BAE-5CA0FFE7A61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6DDF7FFE-D00C-452A-8AAB-95D8F9CEC379}" type="pres">
      <dgm:prSet presAssocID="{EECF35B7-F567-40FD-8BAE-5CA0FFE7A61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AF253E8C-2207-4ED0-B8F9-9D5D8533126F}" type="pres">
      <dgm:prSet presAssocID="{EECF35B7-F567-40FD-8BAE-5CA0FFE7A61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E27D8C39-7F8F-4623-B90A-02C23A530797}" type="pres">
      <dgm:prSet presAssocID="{EECF35B7-F567-40FD-8BAE-5CA0FFE7A610}" presName="quadrantPlaceholder" presStyleCnt="0"/>
      <dgm:spPr/>
    </dgm:pt>
    <dgm:pt modelId="{D30A047E-6637-4688-9E6C-FBBC614E9485}" type="pres">
      <dgm:prSet presAssocID="{EECF35B7-F567-40FD-8BAE-5CA0FFE7A610}" presName="center1" presStyleLbl="fgShp" presStyleIdx="0" presStyleCnt="2"/>
      <dgm:spPr/>
    </dgm:pt>
    <dgm:pt modelId="{7B2A43D4-466F-4047-AD3C-20B2FDBE9EFD}" type="pres">
      <dgm:prSet presAssocID="{EECF35B7-F567-40FD-8BAE-5CA0FFE7A610}" presName="center2" presStyleLbl="fgShp" presStyleIdx="1" presStyleCnt="2"/>
      <dgm:spPr/>
    </dgm:pt>
  </dgm:ptLst>
  <dgm:cxnLst>
    <dgm:cxn modelId="{7EBD0E0D-6FA1-47F3-9A5E-C64B1B7EE8CF}" type="presOf" srcId="{1B9EEAF8-BD64-4E51-AF94-426DCBFC29B3}" destId="{6DDF7FFE-D00C-452A-8AAB-95D8F9CEC379}" srcOrd="0" destOrd="0" presId="urn:microsoft.com/office/officeart/2005/8/layout/cycle4"/>
    <dgm:cxn modelId="{6EB7FE12-AA25-48D5-8044-60E3DEB78AC4}" srcId="{0600FF2F-2D74-4A91-AD40-408AD9855BC4}" destId="{27C20BCD-D146-4AA6-BEB0-F840221D3DF8}" srcOrd="0" destOrd="0" parTransId="{135B28F1-57CA-4755-B73C-8523C07DC2C3}" sibTransId="{5053A81B-6056-4FB2-BE8B-4535A6282ED7}"/>
    <dgm:cxn modelId="{4A105319-2D8A-4BA1-9CB7-F89E1AE62665}" type="presOf" srcId="{0FF8CD47-34AF-4E77-82E6-45F8F4DFA6DD}" destId="{DF3F11E4-BD59-423A-87A0-DB68DAE82324}" srcOrd="0" destOrd="0" presId="urn:microsoft.com/office/officeart/2005/8/layout/cycle4"/>
    <dgm:cxn modelId="{722CDF2C-4CBA-47E1-B816-C1DF1C4C3FA0}" type="presOf" srcId="{9577ECAA-73DE-43DF-9928-3B618B8F2CAA}" destId="{C89E36F3-4966-4DFC-9E9A-3FE0F35A0762}" srcOrd="1" destOrd="1" presId="urn:microsoft.com/office/officeart/2005/8/layout/cycle4"/>
    <dgm:cxn modelId="{FE785F30-4396-4842-A545-47632A11C7F9}" type="presOf" srcId="{C26A4CF9-AA44-471C-844A-BC74556825B6}" destId="{7BF01BEB-6F5D-4F5E-A2B0-BCDB0BB1BE56}" srcOrd="1" destOrd="1" presId="urn:microsoft.com/office/officeart/2005/8/layout/cycle4"/>
    <dgm:cxn modelId="{CD3D1331-9EF8-495A-A339-65087B750624}" type="presOf" srcId="{2BA13793-0FA7-42A4-A3CA-799F3D51BB0B}" destId="{2CF33DBD-1664-40A6-8250-545D3D62CE1E}" srcOrd="0" destOrd="2" presId="urn:microsoft.com/office/officeart/2005/8/layout/cycle4"/>
    <dgm:cxn modelId="{4A58F136-3857-4089-86DC-1345DE868159}" type="presOf" srcId="{2BA13793-0FA7-42A4-A3CA-799F3D51BB0B}" destId="{392C3295-1AE6-45BE-9673-16118963E9FA}" srcOrd="1" destOrd="2" presId="urn:microsoft.com/office/officeart/2005/8/layout/cycle4"/>
    <dgm:cxn modelId="{0AAC7339-56BF-420D-91B4-BD97075C1D26}" type="presOf" srcId="{9577ECAA-73DE-43DF-9928-3B618B8F2CAA}" destId="{DF3F11E4-BD59-423A-87A0-DB68DAE82324}" srcOrd="0" destOrd="1" presId="urn:microsoft.com/office/officeart/2005/8/layout/cycle4"/>
    <dgm:cxn modelId="{7FCB1865-9E82-4516-A1BA-4511572DE38D}" type="presOf" srcId="{F077B8C0-215F-4C1D-B520-72D9E45344C3}" destId="{A74782DA-303F-4B15-B8C2-83BDA8E8629E}" srcOrd="1" destOrd="1" presId="urn:microsoft.com/office/officeart/2005/8/layout/cycle4"/>
    <dgm:cxn modelId="{AA5AA368-FDFF-45A7-B9F2-B594FE96B1AD}" type="presOf" srcId="{27C20BCD-D146-4AA6-BEB0-F840221D3DF8}" destId="{7BF01BEB-6F5D-4F5E-A2B0-BCDB0BB1BE56}" srcOrd="1" destOrd="0" presId="urn:microsoft.com/office/officeart/2005/8/layout/cycle4"/>
    <dgm:cxn modelId="{95DBDE48-A9A7-4B4A-BB6E-A23E751D3E1A}" srcId="{226CDA38-12EC-43D1-93E9-E1D0EF7C7D49}" destId="{1B69C0DD-CB34-4497-A5AC-8FF38F7BE328}" srcOrd="0" destOrd="0" parTransId="{B2E3E69E-7944-49E9-832F-A198F69E4A9A}" sibTransId="{38200987-C86B-45A7-9F77-0B324366F326}"/>
    <dgm:cxn modelId="{A6208F6B-614A-41DD-BA52-E146032DDA63}" srcId="{EECF35B7-F567-40FD-8BAE-5CA0FFE7A610}" destId="{1B9EEAF8-BD64-4E51-AF94-426DCBFC29B3}" srcOrd="2" destOrd="0" parTransId="{7DD94EAA-A0C4-4ADD-9B05-CFDE1B644490}" sibTransId="{C8A3DA94-E52A-4935-8AD1-3D17EF99D7C6}"/>
    <dgm:cxn modelId="{BA5B816C-A0B0-40D5-A310-C973D234C049}" type="presOf" srcId="{0600FF2F-2D74-4A91-AD40-408AD9855BC4}" destId="{6290BF4B-B24C-45B0-A72C-696252CF1EBA}" srcOrd="0" destOrd="0" presId="urn:microsoft.com/office/officeart/2005/8/layout/cycle4"/>
    <dgm:cxn modelId="{426F9E4D-C3DE-4234-82B6-032D00B9474F}" type="presOf" srcId="{80859143-63E3-4071-9480-AB8CF5BB10D2}" destId="{2CF33DBD-1664-40A6-8250-545D3D62CE1E}" srcOrd="0" destOrd="1" presId="urn:microsoft.com/office/officeart/2005/8/layout/cycle4"/>
    <dgm:cxn modelId="{06C17D71-A493-49A5-BF59-ADB445B5EDDA}" srcId="{1B9EEAF8-BD64-4E51-AF94-426DCBFC29B3}" destId="{9577ECAA-73DE-43DF-9928-3B618B8F2CAA}" srcOrd="1" destOrd="0" parTransId="{2AEB9711-A6BA-4C44-B21E-98C7957F6DBA}" sibTransId="{44E9F824-48F6-4EFD-A521-80C815F6B377}"/>
    <dgm:cxn modelId="{08BDEB53-A257-4F99-9967-9E02FE5BC3BE}" type="presOf" srcId="{1B69C0DD-CB34-4497-A5AC-8FF38F7BE328}" destId="{A74782DA-303F-4B15-B8C2-83BDA8E8629E}" srcOrd="1" destOrd="0" presId="urn:microsoft.com/office/officeart/2005/8/layout/cycle4"/>
    <dgm:cxn modelId="{CBCF6B55-47C1-464C-A75D-773DF6EEEF73}" type="presOf" srcId="{27C20BCD-D146-4AA6-BEB0-F840221D3DF8}" destId="{FB3E07E7-9060-4582-B5E0-1204295C341A}" srcOrd="0" destOrd="0" presId="urn:microsoft.com/office/officeart/2005/8/layout/cycle4"/>
    <dgm:cxn modelId="{3F9A427A-A1D1-4B1B-A121-40E8D79C7418}" type="presOf" srcId="{80859143-63E3-4071-9480-AB8CF5BB10D2}" destId="{392C3295-1AE6-45BE-9673-16118963E9FA}" srcOrd="1" destOrd="1" presId="urn:microsoft.com/office/officeart/2005/8/layout/cycle4"/>
    <dgm:cxn modelId="{2312AE7A-E356-4D40-95BE-7340118C13CA}" type="presOf" srcId="{0FF8CD47-34AF-4E77-82E6-45F8F4DFA6DD}" destId="{C89E36F3-4966-4DFC-9E9A-3FE0F35A0762}" srcOrd="1" destOrd="0" presId="urn:microsoft.com/office/officeart/2005/8/layout/cycle4"/>
    <dgm:cxn modelId="{6FD29682-9451-45AB-8D8F-43C988D51725}" srcId="{E0A43100-7F91-4FFE-AAB9-49A0CEF8825A}" destId="{BE0189FC-6A42-40C5-A6E6-3118262AA09D}" srcOrd="0" destOrd="0" parTransId="{098DADF1-6971-413D-9914-31CABFE1CA59}" sibTransId="{2B2A749F-985E-408F-B8FE-1A363302732A}"/>
    <dgm:cxn modelId="{82FA4C8B-D955-42A3-AC85-D32ADC892CD9}" type="presOf" srcId="{BE0189FC-6A42-40C5-A6E6-3118262AA09D}" destId="{392C3295-1AE6-45BE-9673-16118963E9FA}" srcOrd="1" destOrd="0" presId="urn:microsoft.com/office/officeart/2005/8/layout/cycle4"/>
    <dgm:cxn modelId="{46C9118F-B0CA-4726-B489-55203439E574}" srcId="{E0A43100-7F91-4FFE-AAB9-49A0CEF8825A}" destId="{2BA13793-0FA7-42A4-A3CA-799F3D51BB0B}" srcOrd="2" destOrd="0" parTransId="{4EF39832-8B65-4558-BE58-542B3EEE0BE4}" sibTransId="{1E2A4CA1-D866-4334-AA2B-E581038DCCD6}"/>
    <dgm:cxn modelId="{A9D4F790-E89B-4FD1-9BE9-94E9CBF2068B}" type="presOf" srcId="{C26A4CF9-AA44-471C-844A-BC74556825B6}" destId="{FB3E07E7-9060-4582-B5E0-1204295C341A}" srcOrd="0" destOrd="1" presId="urn:microsoft.com/office/officeart/2005/8/layout/cycle4"/>
    <dgm:cxn modelId="{8F2A9494-D087-4092-AC8D-411647B7F60A}" srcId="{1B9EEAF8-BD64-4E51-AF94-426DCBFC29B3}" destId="{0FF8CD47-34AF-4E77-82E6-45F8F4DFA6DD}" srcOrd="0" destOrd="0" parTransId="{EDE3636C-32BE-451B-BE5E-EAFF0EAB5E1E}" sibTransId="{7674561F-5ABD-4F6A-9526-125BA5FFEC6D}"/>
    <dgm:cxn modelId="{AED08999-5315-47B7-81CD-B4D9D00AEDB5}" type="presOf" srcId="{BE0189FC-6A42-40C5-A6E6-3118262AA09D}" destId="{2CF33DBD-1664-40A6-8250-545D3D62CE1E}" srcOrd="0" destOrd="0" presId="urn:microsoft.com/office/officeart/2005/8/layout/cycle4"/>
    <dgm:cxn modelId="{97CB5C9D-701A-432A-8BAF-976ADAA972A5}" srcId="{EECF35B7-F567-40FD-8BAE-5CA0FFE7A610}" destId="{0600FF2F-2D74-4A91-AD40-408AD9855BC4}" srcOrd="0" destOrd="0" parTransId="{B37B8E5E-70AA-4988-BC04-C8CDA051B317}" sibTransId="{0D21DCE4-A59D-47C8-83F4-E5A1D3D42E5F}"/>
    <dgm:cxn modelId="{B51CF9A7-3205-4429-941C-D2C86A02F980}" type="presOf" srcId="{F077B8C0-215F-4C1D-B520-72D9E45344C3}" destId="{39C81E89-2006-4CE3-A63B-D761EAD2EC6F}" srcOrd="0" destOrd="1" presId="urn:microsoft.com/office/officeart/2005/8/layout/cycle4"/>
    <dgm:cxn modelId="{C47642B3-1FCE-4952-B1BB-109C837E85D1}" type="presOf" srcId="{1B69C0DD-CB34-4497-A5AC-8FF38F7BE328}" destId="{39C81E89-2006-4CE3-A63B-D761EAD2EC6F}" srcOrd="0" destOrd="0" presId="urn:microsoft.com/office/officeart/2005/8/layout/cycle4"/>
    <dgm:cxn modelId="{8227BDB5-09FF-445C-A996-FD976DF60EFD}" srcId="{E0A43100-7F91-4FFE-AAB9-49A0CEF8825A}" destId="{80859143-63E3-4071-9480-AB8CF5BB10D2}" srcOrd="1" destOrd="0" parTransId="{FE1B4D65-8A11-4C78-95A8-6AC539259661}" sibTransId="{48A0BD2F-EA77-4575-9EA2-568FA2D3A09B}"/>
    <dgm:cxn modelId="{187E40B9-B29B-4DF8-B116-071BC997E002}" srcId="{0600FF2F-2D74-4A91-AD40-408AD9855BC4}" destId="{C26A4CF9-AA44-471C-844A-BC74556825B6}" srcOrd="1" destOrd="0" parTransId="{E925CCBA-9B19-4548-B1C6-620F21EEED61}" sibTransId="{2ECA2E32-0347-40E3-8F9E-7180684C39E1}"/>
    <dgm:cxn modelId="{0B2917CA-FF95-4337-9F46-7367455A4A9A}" type="presOf" srcId="{EECF35B7-F567-40FD-8BAE-5CA0FFE7A610}" destId="{92427F85-43C0-442C-8277-2B89CA462134}" srcOrd="0" destOrd="0" presId="urn:microsoft.com/office/officeart/2005/8/layout/cycle4"/>
    <dgm:cxn modelId="{58392FD0-F3EB-4828-91D1-17BF08653F9C}" type="presOf" srcId="{226CDA38-12EC-43D1-93E9-E1D0EF7C7D49}" destId="{903E1918-3C38-45A2-97B8-1AAA16105FA7}" srcOrd="0" destOrd="0" presId="urn:microsoft.com/office/officeart/2005/8/layout/cycle4"/>
    <dgm:cxn modelId="{4C05C5D8-A736-4577-A53A-28D83544F428}" srcId="{EECF35B7-F567-40FD-8BAE-5CA0FFE7A610}" destId="{E0A43100-7F91-4FFE-AAB9-49A0CEF8825A}" srcOrd="3" destOrd="0" parTransId="{7B1C9AFB-B01C-4F2A-A759-DDCD02AF7206}" sibTransId="{02DA03AD-416F-4CDD-9448-E8A53B14937F}"/>
    <dgm:cxn modelId="{58E5CBEE-FF69-40E1-BA6A-D8CDE7C9C598}" type="presOf" srcId="{E0A43100-7F91-4FFE-AAB9-49A0CEF8825A}" destId="{AF253E8C-2207-4ED0-B8F9-9D5D8533126F}" srcOrd="0" destOrd="0" presId="urn:microsoft.com/office/officeart/2005/8/layout/cycle4"/>
    <dgm:cxn modelId="{562E4AF4-178F-45B4-9C97-4F1349CCA335}" srcId="{EECF35B7-F567-40FD-8BAE-5CA0FFE7A610}" destId="{226CDA38-12EC-43D1-93E9-E1D0EF7C7D49}" srcOrd="1" destOrd="0" parTransId="{12AC7A46-2C09-4499-9ECB-BD7261B08A4A}" sibTransId="{057D6EB4-7858-4D90-8B65-A0A93B60FD06}"/>
    <dgm:cxn modelId="{FF2E31F8-95AF-4929-9869-3D12D6CD6503}" srcId="{226CDA38-12EC-43D1-93E9-E1D0EF7C7D49}" destId="{F077B8C0-215F-4C1D-B520-72D9E45344C3}" srcOrd="1" destOrd="0" parTransId="{E3931E44-23AC-4AF8-A92B-CED4D7ACF642}" sibTransId="{584B7B12-8988-4FEF-A8EC-B539D8C1646D}"/>
    <dgm:cxn modelId="{29836B83-B6A1-4AF3-9119-3A04C500313C}" type="presParOf" srcId="{92427F85-43C0-442C-8277-2B89CA462134}" destId="{08958830-554A-488F-8E9A-6B0910E4D85C}" srcOrd="0" destOrd="0" presId="urn:microsoft.com/office/officeart/2005/8/layout/cycle4"/>
    <dgm:cxn modelId="{993345A1-9373-4786-9FAE-F02043377871}" type="presParOf" srcId="{08958830-554A-488F-8E9A-6B0910E4D85C}" destId="{355191B4-1279-4B1A-A2A0-2301156AA1C6}" srcOrd="0" destOrd="0" presId="urn:microsoft.com/office/officeart/2005/8/layout/cycle4"/>
    <dgm:cxn modelId="{A4757A08-9DF3-4741-9918-789CB20383D5}" type="presParOf" srcId="{355191B4-1279-4B1A-A2A0-2301156AA1C6}" destId="{FB3E07E7-9060-4582-B5E0-1204295C341A}" srcOrd="0" destOrd="0" presId="urn:microsoft.com/office/officeart/2005/8/layout/cycle4"/>
    <dgm:cxn modelId="{74906DA1-3BF3-4E6F-BAAF-97BD330A805F}" type="presParOf" srcId="{355191B4-1279-4B1A-A2A0-2301156AA1C6}" destId="{7BF01BEB-6F5D-4F5E-A2B0-BCDB0BB1BE56}" srcOrd="1" destOrd="0" presId="urn:microsoft.com/office/officeart/2005/8/layout/cycle4"/>
    <dgm:cxn modelId="{B89CB1B6-246F-4A0E-9FAE-E839CA5D02FE}" type="presParOf" srcId="{08958830-554A-488F-8E9A-6B0910E4D85C}" destId="{8B1E4F12-B687-469A-BC03-A3103C7F6FC7}" srcOrd="1" destOrd="0" presId="urn:microsoft.com/office/officeart/2005/8/layout/cycle4"/>
    <dgm:cxn modelId="{B1FBF133-7971-474B-A149-775DF5DC37B2}" type="presParOf" srcId="{8B1E4F12-B687-469A-BC03-A3103C7F6FC7}" destId="{39C81E89-2006-4CE3-A63B-D761EAD2EC6F}" srcOrd="0" destOrd="0" presId="urn:microsoft.com/office/officeart/2005/8/layout/cycle4"/>
    <dgm:cxn modelId="{AAEE2436-73AE-4BD0-BEA3-B540EAE16C6C}" type="presParOf" srcId="{8B1E4F12-B687-469A-BC03-A3103C7F6FC7}" destId="{A74782DA-303F-4B15-B8C2-83BDA8E8629E}" srcOrd="1" destOrd="0" presId="urn:microsoft.com/office/officeart/2005/8/layout/cycle4"/>
    <dgm:cxn modelId="{D5E59AF2-4FD3-4648-A5EB-2E28A372BB68}" type="presParOf" srcId="{08958830-554A-488F-8E9A-6B0910E4D85C}" destId="{0E196ED7-72CA-4533-A13F-7A02C7F56F1C}" srcOrd="2" destOrd="0" presId="urn:microsoft.com/office/officeart/2005/8/layout/cycle4"/>
    <dgm:cxn modelId="{535844AE-37B8-4404-9113-163C6239F45C}" type="presParOf" srcId="{0E196ED7-72CA-4533-A13F-7A02C7F56F1C}" destId="{DF3F11E4-BD59-423A-87A0-DB68DAE82324}" srcOrd="0" destOrd="0" presId="urn:microsoft.com/office/officeart/2005/8/layout/cycle4"/>
    <dgm:cxn modelId="{E72FBD51-B2A7-4DE1-BE92-0D3D72BE84F1}" type="presParOf" srcId="{0E196ED7-72CA-4533-A13F-7A02C7F56F1C}" destId="{C89E36F3-4966-4DFC-9E9A-3FE0F35A0762}" srcOrd="1" destOrd="0" presId="urn:microsoft.com/office/officeart/2005/8/layout/cycle4"/>
    <dgm:cxn modelId="{D6DAB1EC-2327-44EA-9036-874E67CE8106}" type="presParOf" srcId="{08958830-554A-488F-8E9A-6B0910E4D85C}" destId="{03DD2A16-6003-4D3F-9A63-43CD8B74FB2F}" srcOrd="3" destOrd="0" presId="urn:microsoft.com/office/officeart/2005/8/layout/cycle4"/>
    <dgm:cxn modelId="{47BE0B92-D561-4939-8FA6-D588C1E55AEF}" type="presParOf" srcId="{03DD2A16-6003-4D3F-9A63-43CD8B74FB2F}" destId="{2CF33DBD-1664-40A6-8250-545D3D62CE1E}" srcOrd="0" destOrd="0" presId="urn:microsoft.com/office/officeart/2005/8/layout/cycle4"/>
    <dgm:cxn modelId="{09E9C305-1857-4DCF-9ED4-6EED00F0E63D}" type="presParOf" srcId="{03DD2A16-6003-4D3F-9A63-43CD8B74FB2F}" destId="{392C3295-1AE6-45BE-9673-16118963E9FA}" srcOrd="1" destOrd="0" presId="urn:microsoft.com/office/officeart/2005/8/layout/cycle4"/>
    <dgm:cxn modelId="{6ACFCD20-A1C8-40C0-A06E-67ABE5EBA28E}" type="presParOf" srcId="{08958830-554A-488F-8E9A-6B0910E4D85C}" destId="{4A177991-7C8F-4A8B-888B-67EBC5F0B99B}" srcOrd="4" destOrd="0" presId="urn:microsoft.com/office/officeart/2005/8/layout/cycle4"/>
    <dgm:cxn modelId="{61830AD3-CA74-4856-8D66-C5C0C718B4BF}" type="presParOf" srcId="{92427F85-43C0-442C-8277-2B89CA462134}" destId="{F6B24BD6-BD03-4ABF-8C34-04B432C74952}" srcOrd="1" destOrd="0" presId="urn:microsoft.com/office/officeart/2005/8/layout/cycle4"/>
    <dgm:cxn modelId="{8AF14F57-ADBB-4A6B-A3AC-635194755718}" type="presParOf" srcId="{F6B24BD6-BD03-4ABF-8C34-04B432C74952}" destId="{6290BF4B-B24C-45B0-A72C-696252CF1EBA}" srcOrd="0" destOrd="0" presId="urn:microsoft.com/office/officeart/2005/8/layout/cycle4"/>
    <dgm:cxn modelId="{2335E05F-9B97-48E9-97CF-738E23F4302A}" type="presParOf" srcId="{F6B24BD6-BD03-4ABF-8C34-04B432C74952}" destId="{903E1918-3C38-45A2-97B8-1AAA16105FA7}" srcOrd="1" destOrd="0" presId="urn:microsoft.com/office/officeart/2005/8/layout/cycle4"/>
    <dgm:cxn modelId="{C205B869-ED0D-47BA-82C0-5E77DC782475}" type="presParOf" srcId="{F6B24BD6-BD03-4ABF-8C34-04B432C74952}" destId="{6DDF7FFE-D00C-452A-8AAB-95D8F9CEC379}" srcOrd="2" destOrd="0" presId="urn:microsoft.com/office/officeart/2005/8/layout/cycle4"/>
    <dgm:cxn modelId="{23A90B21-5F35-4B03-B91F-3AFFF04D7420}" type="presParOf" srcId="{F6B24BD6-BD03-4ABF-8C34-04B432C74952}" destId="{AF253E8C-2207-4ED0-B8F9-9D5D8533126F}" srcOrd="3" destOrd="0" presId="urn:microsoft.com/office/officeart/2005/8/layout/cycle4"/>
    <dgm:cxn modelId="{FD87ABC4-80C8-40FC-98BC-7C07FED06235}" type="presParOf" srcId="{F6B24BD6-BD03-4ABF-8C34-04B432C74952}" destId="{E27D8C39-7F8F-4623-B90A-02C23A530797}" srcOrd="4" destOrd="0" presId="urn:microsoft.com/office/officeart/2005/8/layout/cycle4"/>
    <dgm:cxn modelId="{479D4C22-BAAB-4FAA-8574-D26D9540EDF0}" type="presParOf" srcId="{92427F85-43C0-442C-8277-2B89CA462134}" destId="{D30A047E-6637-4688-9E6C-FBBC614E9485}" srcOrd="2" destOrd="0" presId="urn:microsoft.com/office/officeart/2005/8/layout/cycle4"/>
    <dgm:cxn modelId="{907053FC-5B4B-4224-99E7-531462B4E7B4}" type="presParOf" srcId="{92427F85-43C0-442C-8277-2B89CA462134}" destId="{7B2A43D4-466F-4047-AD3C-20B2FDBE9EF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7527B1-71DD-4CB3-B7F1-217CCA4D08D9}" type="doc">
      <dgm:prSet loTypeId="urn:microsoft.com/office/officeart/2005/8/layout/hierarchy4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pl-PL"/>
        </a:p>
      </dgm:t>
    </dgm:pt>
    <dgm:pt modelId="{6AC3CEE5-667C-495B-AB66-6EC158F22B34}">
      <dgm:prSet phldrT="[Tekst]"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Strefa mazowiecka</a:t>
          </a:r>
        </a:p>
      </dgm:t>
    </dgm:pt>
    <dgm:pt modelId="{F13774D6-358A-4B93-BD6A-F8ED7EE98C87}" type="parTrans" cxnId="{B0DAE49A-CB20-46E5-92F5-A94C41680978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40766E9D-2EBA-444F-BBE5-AA4925E6DBCF}" type="sibTrans" cxnId="{B0DAE49A-CB20-46E5-92F5-A94C41680978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97087B36-BEA6-4C4F-85FF-450F3FF05D6B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Strefa aglomeracja warszawska</a:t>
          </a:r>
        </a:p>
      </dgm:t>
    </dgm:pt>
    <dgm:pt modelId="{90A2C8DE-13D7-49AD-B363-B061BF06A513}" type="parTrans" cxnId="{69C4D64E-1CDB-4813-9B32-34246A7AAE5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125334C1-20C4-4709-B337-66273D217F2F}" type="sibTrans" cxnId="{69C4D64E-1CDB-4813-9B32-34246A7AAE5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DE5DD2FA-C022-4945-AF56-E9FF58E4A942}">
      <dgm:prSet custT="1"/>
      <dgm:spPr/>
      <dgm:t>
        <a:bodyPr/>
        <a:lstStyle/>
        <a:p>
          <a:r>
            <a:rPr lang="pl-PL" sz="1400">
              <a:solidFill>
                <a:schemeClr val="tx1"/>
              </a:solidFill>
            </a:rPr>
            <a:t>Strefa miasto Płock</a:t>
          </a:r>
        </a:p>
      </dgm:t>
    </dgm:pt>
    <dgm:pt modelId="{669E68B3-A739-40E5-89AC-5FF505DE3518}" type="parTrans" cxnId="{403323A9-E794-4ABD-A461-5388A9992A62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ABF6B081-4B65-4FF7-8F91-598A47E9E079}" type="sibTrans" cxnId="{403323A9-E794-4ABD-A461-5388A9992A62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051FD02E-E95F-4B11-A456-75C01E55408E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Strefa miasto Radom</a:t>
          </a:r>
        </a:p>
      </dgm:t>
    </dgm:pt>
    <dgm:pt modelId="{86BC9877-AD22-43C4-AE5C-83F1FA3358F6}" type="parTrans" cxnId="{1553A631-CD2D-464B-AE20-39E5B3B8874B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49B2CB04-CB64-4068-9E60-A1CB14BEA8FD}" type="sibTrans" cxnId="{1553A631-CD2D-464B-AE20-39E5B3B8874B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1B3AB01C-BFAC-4945-B09C-BA3FD1D8FC5B}">
      <dgm:prSet phldrT="[Tekst]" custT="1"/>
      <dgm:spPr/>
      <dgm:t>
        <a:bodyPr/>
        <a:lstStyle/>
        <a:p>
          <a:r>
            <a:rPr lang="pl-PL" sz="1800">
              <a:solidFill>
                <a:schemeClr val="tx1"/>
              </a:solidFill>
            </a:rPr>
            <a:t>425</a:t>
          </a:r>
        </a:p>
      </dgm:t>
    </dgm:pt>
    <dgm:pt modelId="{E2E63A53-6533-4CCE-93DD-B749C7452A84}" type="parTrans" cxnId="{405F90F2-4FA1-42DA-83FB-F807A7E5065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5F2DAE67-C503-4BCD-A57D-955CB13F75F4}" type="sibTrans" cxnId="{405F90F2-4FA1-42DA-83FB-F807A7E5065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D1749C63-E8E9-438A-83F8-848C0FC99F9F}">
      <dgm:prSet custT="1"/>
      <dgm:spPr/>
      <dgm:t>
        <a:bodyPr/>
        <a:lstStyle/>
        <a:p>
          <a:r>
            <a:rPr lang="pl-PL" sz="1800">
              <a:solidFill>
                <a:schemeClr val="tx1"/>
              </a:solidFill>
            </a:rPr>
            <a:t>9</a:t>
          </a:r>
        </a:p>
      </dgm:t>
    </dgm:pt>
    <dgm:pt modelId="{1BBD384E-83F6-44B3-9CB3-3823AC459B4E}" type="parTrans" cxnId="{0EC7E504-73AE-477A-B325-8A744583149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F519B31A-6039-41D2-8E6B-337803A873A4}" type="sibTrans" cxnId="{0EC7E504-73AE-477A-B325-8A744583149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18372ABB-8FC9-4072-A2BE-CC08266CC6BC}">
      <dgm:prSet custT="1"/>
      <dgm:spPr/>
      <dgm:t>
        <a:bodyPr/>
        <a:lstStyle/>
        <a:p>
          <a:r>
            <a:rPr lang="pl-PL" sz="1800">
              <a:solidFill>
                <a:schemeClr val="tx1"/>
              </a:solidFill>
            </a:rPr>
            <a:t>5</a:t>
          </a:r>
        </a:p>
      </dgm:t>
    </dgm:pt>
    <dgm:pt modelId="{83652AA4-F657-48E1-BC35-1C9438E6E39F}" type="parTrans" cxnId="{FB63689E-4F2B-48BD-9B57-EA7BBEFB6A86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3D93CF98-9138-4816-88BF-58BE133B6688}" type="sibTrans" cxnId="{FB63689E-4F2B-48BD-9B57-EA7BBEFB6A86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4B804453-8FCA-41CD-9CF1-8A16659DA57C}">
      <dgm:prSet custT="1"/>
      <dgm:spPr/>
      <dgm:t>
        <a:bodyPr/>
        <a:lstStyle/>
        <a:p>
          <a:r>
            <a:rPr lang="pl-PL" sz="1800">
              <a:solidFill>
                <a:schemeClr val="tx1"/>
              </a:solidFill>
            </a:rPr>
            <a:t>5</a:t>
          </a:r>
        </a:p>
      </dgm:t>
    </dgm:pt>
    <dgm:pt modelId="{C6F12024-EE0F-44ED-AD86-7DB6B54C3A54}" type="parTrans" cxnId="{4D3C6715-1A83-46C8-A1E9-BE7A752A748C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F1E39C33-E893-4E7A-9E8D-EC6C3CD6D234}" type="sibTrans" cxnId="{4D3C6715-1A83-46C8-A1E9-BE7A752A748C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351B8A68-AFB9-4274-A9F8-CE0DC09CF9AB}">
      <dgm:prSet phldrT="[Tekst]"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Województwo mazowieckie: </a:t>
          </a:r>
          <a:br>
            <a:rPr lang="pl-PL" sz="2000" dirty="0">
              <a:solidFill>
                <a:schemeClr val="tx1"/>
              </a:solidFill>
            </a:rPr>
          </a:br>
          <a:r>
            <a:rPr lang="pl-PL" sz="2000" dirty="0">
              <a:solidFill>
                <a:schemeClr val="tx1"/>
              </a:solidFill>
            </a:rPr>
            <a:t>444 obszary przekroczeń</a:t>
          </a:r>
        </a:p>
      </dgm:t>
    </dgm:pt>
    <dgm:pt modelId="{EC2ECB9A-4109-4BC9-BD5A-AFB4B0DC8742}" type="parTrans" cxnId="{D6AF72EB-2126-4F61-A411-B560F72D1AE8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38351B8D-627E-4448-BBE9-5B6EB236D4C7}" type="sibTrans" cxnId="{D6AF72EB-2126-4F61-A411-B560F72D1AE8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E95ADC6F-11DB-4986-BCAB-6E23CEC0EEE8}" type="pres">
      <dgm:prSet presAssocID="{EC7527B1-71DD-4CB3-B7F1-217CCA4D08D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85F63A6-4DF9-4DC0-97B3-49A04E656B7F}" type="pres">
      <dgm:prSet presAssocID="{351B8A68-AFB9-4274-A9F8-CE0DC09CF9AB}" presName="vertOne" presStyleCnt="0"/>
      <dgm:spPr/>
    </dgm:pt>
    <dgm:pt modelId="{AE877F10-66EA-4A69-BF60-97154B577594}" type="pres">
      <dgm:prSet presAssocID="{351B8A68-AFB9-4274-A9F8-CE0DC09CF9AB}" presName="txOne" presStyleLbl="node0" presStyleIdx="0" presStyleCnt="1">
        <dgm:presLayoutVars>
          <dgm:chPref val="3"/>
        </dgm:presLayoutVars>
      </dgm:prSet>
      <dgm:spPr/>
    </dgm:pt>
    <dgm:pt modelId="{D250C73B-AAD8-49AB-AA9C-31AD8D10838C}" type="pres">
      <dgm:prSet presAssocID="{351B8A68-AFB9-4274-A9F8-CE0DC09CF9AB}" presName="parTransOne" presStyleCnt="0"/>
      <dgm:spPr/>
    </dgm:pt>
    <dgm:pt modelId="{75626D98-CD45-4447-944E-C0D1FD92CA9E}" type="pres">
      <dgm:prSet presAssocID="{351B8A68-AFB9-4274-A9F8-CE0DC09CF9AB}" presName="horzOne" presStyleCnt="0"/>
      <dgm:spPr/>
    </dgm:pt>
    <dgm:pt modelId="{6DB569CB-218C-496A-95B2-73A3C02543DB}" type="pres">
      <dgm:prSet presAssocID="{6AC3CEE5-667C-495B-AB66-6EC158F22B34}" presName="vertTwo" presStyleCnt="0"/>
      <dgm:spPr/>
    </dgm:pt>
    <dgm:pt modelId="{B4519C0B-AB96-4119-A9A6-80FF62D63266}" type="pres">
      <dgm:prSet presAssocID="{6AC3CEE5-667C-495B-AB66-6EC158F22B34}" presName="txTwo" presStyleLbl="node2" presStyleIdx="0" presStyleCnt="4">
        <dgm:presLayoutVars>
          <dgm:chPref val="3"/>
        </dgm:presLayoutVars>
      </dgm:prSet>
      <dgm:spPr/>
    </dgm:pt>
    <dgm:pt modelId="{8022010C-FF96-42A3-9217-670E1A6D852C}" type="pres">
      <dgm:prSet presAssocID="{6AC3CEE5-667C-495B-AB66-6EC158F22B34}" presName="parTransTwo" presStyleCnt="0"/>
      <dgm:spPr/>
    </dgm:pt>
    <dgm:pt modelId="{2D6BADBD-2C48-483B-A74F-32C03C63B923}" type="pres">
      <dgm:prSet presAssocID="{6AC3CEE5-667C-495B-AB66-6EC158F22B34}" presName="horzTwo" presStyleCnt="0"/>
      <dgm:spPr/>
    </dgm:pt>
    <dgm:pt modelId="{C0814FCE-CA9C-4078-A916-FA4C4FA35715}" type="pres">
      <dgm:prSet presAssocID="{1B3AB01C-BFAC-4945-B09C-BA3FD1D8FC5B}" presName="vertThree" presStyleCnt="0"/>
      <dgm:spPr/>
    </dgm:pt>
    <dgm:pt modelId="{C3052CCE-411A-4BB7-9C45-CC7E20456A19}" type="pres">
      <dgm:prSet presAssocID="{1B3AB01C-BFAC-4945-B09C-BA3FD1D8FC5B}" presName="txThree" presStyleLbl="node3" presStyleIdx="0" presStyleCnt="4">
        <dgm:presLayoutVars>
          <dgm:chPref val="3"/>
        </dgm:presLayoutVars>
      </dgm:prSet>
      <dgm:spPr/>
    </dgm:pt>
    <dgm:pt modelId="{8A74448F-553F-449C-A482-03E5ABE98AAF}" type="pres">
      <dgm:prSet presAssocID="{1B3AB01C-BFAC-4945-B09C-BA3FD1D8FC5B}" presName="horzThree" presStyleCnt="0"/>
      <dgm:spPr/>
    </dgm:pt>
    <dgm:pt modelId="{F8AC4256-C1A1-47C6-BCE2-9BDA23201C3F}" type="pres">
      <dgm:prSet presAssocID="{40766E9D-2EBA-444F-BBE5-AA4925E6DBCF}" presName="sibSpaceTwo" presStyleCnt="0"/>
      <dgm:spPr/>
    </dgm:pt>
    <dgm:pt modelId="{4EFFD3F2-5953-4BF6-BC7E-CCABE60A27B3}" type="pres">
      <dgm:prSet presAssocID="{97087B36-BEA6-4C4F-85FF-450F3FF05D6B}" presName="vertTwo" presStyleCnt="0"/>
      <dgm:spPr/>
    </dgm:pt>
    <dgm:pt modelId="{BDB80337-0D86-4863-9C19-9766F82F91FF}" type="pres">
      <dgm:prSet presAssocID="{97087B36-BEA6-4C4F-85FF-450F3FF05D6B}" presName="txTwo" presStyleLbl="node2" presStyleIdx="1" presStyleCnt="4">
        <dgm:presLayoutVars>
          <dgm:chPref val="3"/>
        </dgm:presLayoutVars>
      </dgm:prSet>
      <dgm:spPr/>
    </dgm:pt>
    <dgm:pt modelId="{AE4A1E1E-90C8-4BBA-8665-A7B230BD8684}" type="pres">
      <dgm:prSet presAssocID="{97087B36-BEA6-4C4F-85FF-450F3FF05D6B}" presName="parTransTwo" presStyleCnt="0"/>
      <dgm:spPr/>
    </dgm:pt>
    <dgm:pt modelId="{AA51C031-12EF-40B2-8386-8B09B1C271AA}" type="pres">
      <dgm:prSet presAssocID="{97087B36-BEA6-4C4F-85FF-450F3FF05D6B}" presName="horzTwo" presStyleCnt="0"/>
      <dgm:spPr/>
    </dgm:pt>
    <dgm:pt modelId="{AF3C5FA5-2FC0-47AE-865E-61DAE94A60D2}" type="pres">
      <dgm:prSet presAssocID="{D1749C63-E8E9-438A-83F8-848C0FC99F9F}" presName="vertThree" presStyleCnt="0"/>
      <dgm:spPr/>
    </dgm:pt>
    <dgm:pt modelId="{1697D43F-36F1-4235-8DD0-55739DBF1B29}" type="pres">
      <dgm:prSet presAssocID="{D1749C63-E8E9-438A-83F8-848C0FC99F9F}" presName="txThree" presStyleLbl="node3" presStyleIdx="1" presStyleCnt="4">
        <dgm:presLayoutVars>
          <dgm:chPref val="3"/>
        </dgm:presLayoutVars>
      </dgm:prSet>
      <dgm:spPr/>
    </dgm:pt>
    <dgm:pt modelId="{AF4A0B4B-E6E0-4783-88B5-34EAEB247C15}" type="pres">
      <dgm:prSet presAssocID="{D1749C63-E8E9-438A-83F8-848C0FC99F9F}" presName="horzThree" presStyleCnt="0"/>
      <dgm:spPr/>
    </dgm:pt>
    <dgm:pt modelId="{F7BC8930-2DCA-43D2-9B3E-8E795192844D}" type="pres">
      <dgm:prSet presAssocID="{125334C1-20C4-4709-B337-66273D217F2F}" presName="sibSpaceTwo" presStyleCnt="0"/>
      <dgm:spPr/>
    </dgm:pt>
    <dgm:pt modelId="{E0D91686-1055-4ABB-99C7-92864D791271}" type="pres">
      <dgm:prSet presAssocID="{DE5DD2FA-C022-4945-AF56-E9FF58E4A942}" presName="vertTwo" presStyleCnt="0"/>
      <dgm:spPr/>
    </dgm:pt>
    <dgm:pt modelId="{03366D24-6F79-4CDD-AFCD-0624C074FFD5}" type="pres">
      <dgm:prSet presAssocID="{DE5DD2FA-C022-4945-AF56-E9FF58E4A942}" presName="txTwo" presStyleLbl="node2" presStyleIdx="2" presStyleCnt="4">
        <dgm:presLayoutVars>
          <dgm:chPref val="3"/>
        </dgm:presLayoutVars>
      </dgm:prSet>
      <dgm:spPr/>
    </dgm:pt>
    <dgm:pt modelId="{CA796179-FCE4-406F-85A1-51211FD0993B}" type="pres">
      <dgm:prSet presAssocID="{DE5DD2FA-C022-4945-AF56-E9FF58E4A942}" presName="parTransTwo" presStyleCnt="0"/>
      <dgm:spPr/>
    </dgm:pt>
    <dgm:pt modelId="{53FFB511-02BD-4F4A-A4D9-BC4F65C2612B}" type="pres">
      <dgm:prSet presAssocID="{DE5DD2FA-C022-4945-AF56-E9FF58E4A942}" presName="horzTwo" presStyleCnt="0"/>
      <dgm:spPr/>
    </dgm:pt>
    <dgm:pt modelId="{28359704-0143-40EA-9576-0E4DA9514E78}" type="pres">
      <dgm:prSet presAssocID="{18372ABB-8FC9-4072-A2BE-CC08266CC6BC}" presName="vertThree" presStyleCnt="0"/>
      <dgm:spPr/>
    </dgm:pt>
    <dgm:pt modelId="{BD44AAAD-B417-4C34-A3ED-7442FF532623}" type="pres">
      <dgm:prSet presAssocID="{18372ABB-8FC9-4072-A2BE-CC08266CC6BC}" presName="txThree" presStyleLbl="node3" presStyleIdx="2" presStyleCnt="4">
        <dgm:presLayoutVars>
          <dgm:chPref val="3"/>
        </dgm:presLayoutVars>
      </dgm:prSet>
      <dgm:spPr/>
    </dgm:pt>
    <dgm:pt modelId="{11DD9688-FF5F-4685-87E7-37FCB22C219C}" type="pres">
      <dgm:prSet presAssocID="{18372ABB-8FC9-4072-A2BE-CC08266CC6BC}" presName="horzThree" presStyleCnt="0"/>
      <dgm:spPr/>
    </dgm:pt>
    <dgm:pt modelId="{7041AB6B-9DE2-4A77-B70D-40D3C92491F3}" type="pres">
      <dgm:prSet presAssocID="{ABF6B081-4B65-4FF7-8F91-598A47E9E079}" presName="sibSpaceTwo" presStyleCnt="0"/>
      <dgm:spPr/>
    </dgm:pt>
    <dgm:pt modelId="{82028470-CE7D-4558-9466-B558F64D76AC}" type="pres">
      <dgm:prSet presAssocID="{051FD02E-E95F-4B11-A456-75C01E55408E}" presName="vertTwo" presStyleCnt="0"/>
      <dgm:spPr/>
    </dgm:pt>
    <dgm:pt modelId="{2174DD6F-6D8D-469E-81C1-91A593DB1AA2}" type="pres">
      <dgm:prSet presAssocID="{051FD02E-E95F-4B11-A456-75C01E55408E}" presName="txTwo" presStyleLbl="node2" presStyleIdx="3" presStyleCnt="4">
        <dgm:presLayoutVars>
          <dgm:chPref val="3"/>
        </dgm:presLayoutVars>
      </dgm:prSet>
      <dgm:spPr/>
    </dgm:pt>
    <dgm:pt modelId="{4511ACC2-297C-4CE7-9791-96E0F9E94A23}" type="pres">
      <dgm:prSet presAssocID="{051FD02E-E95F-4B11-A456-75C01E55408E}" presName="parTransTwo" presStyleCnt="0"/>
      <dgm:spPr/>
    </dgm:pt>
    <dgm:pt modelId="{0BF44F10-D2AE-49A3-B5C9-59C925CA4913}" type="pres">
      <dgm:prSet presAssocID="{051FD02E-E95F-4B11-A456-75C01E55408E}" presName="horzTwo" presStyleCnt="0"/>
      <dgm:spPr/>
    </dgm:pt>
    <dgm:pt modelId="{3C54F31D-8245-4B84-9DCC-26EE4B7C2AD3}" type="pres">
      <dgm:prSet presAssocID="{4B804453-8FCA-41CD-9CF1-8A16659DA57C}" presName="vertThree" presStyleCnt="0"/>
      <dgm:spPr/>
    </dgm:pt>
    <dgm:pt modelId="{72FE1A4E-74A2-471F-9825-2F7FFB0BDFBC}" type="pres">
      <dgm:prSet presAssocID="{4B804453-8FCA-41CD-9CF1-8A16659DA57C}" presName="txThree" presStyleLbl="node3" presStyleIdx="3" presStyleCnt="4">
        <dgm:presLayoutVars>
          <dgm:chPref val="3"/>
        </dgm:presLayoutVars>
      </dgm:prSet>
      <dgm:spPr/>
    </dgm:pt>
    <dgm:pt modelId="{EBCBC86F-9888-4339-9403-2CB28611E119}" type="pres">
      <dgm:prSet presAssocID="{4B804453-8FCA-41CD-9CF1-8A16659DA57C}" presName="horzThree" presStyleCnt="0"/>
      <dgm:spPr/>
    </dgm:pt>
  </dgm:ptLst>
  <dgm:cxnLst>
    <dgm:cxn modelId="{0EC7E504-73AE-477A-B325-8A7445831490}" srcId="{97087B36-BEA6-4C4F-85FF-450F3FF05D6B}" destId="{D1749C63-E8E9-438A-83F8-848C0FC99F9F}" srcOrd="0" destOrd="0" parTransId="{1BBD384E-83F6-44B3-9CB3-3823AC459B4E}" sibTransId="{F519B31A-6039-41D2-8E6B-337803A873A4}"/>
    <dgm:cxn modelId="{4D3C6715-1A83-46C8-A1E9-BE7A752A748C}" srcId="{051FD02E-E95F-4B11-A456-75C01E55408E}" destId="{4B804453-8FCA-41CD-9CF1-8A16659DA57C}" srcOrd="0" destOrd="0" parTransId="{C6F12024-EE0F-44ED-AD86-7DB6B54C3A54}" sibTransId="{F1E39C33-E893-4E7A-9E8D-EC6C3CD6D234}"/>
    <dgm:cxn modelId="{FD323B18-7DB3-4314-A12C-631B2AF42601}" type="presOf" srcId="{97087B36-BEA6-4C4F-85FF-450F3FF05D6B}" destId="{BDB80337-0D86-4863-9C19-9766F82F91FF}" srcOrd="0" destOrd="0" presId="urn:microsoft.com/office/officeart/2005/8/layout/hierarchy4"/>
    <dgm:cxn modelId="{1553A631-CD2D-464B-AE20-39E5B3B8874B}" srcId="{351B8A68-AFB9-4274-A9F8-CE0DC09CF9AB}" destId="{051FD02E-E95F-4B11-A456-75C01E55408E}" srcOrd="3" destOrd="0" parTransId="{86BC9877-AD22-43C4-AE5C-83F1FA3358F6}" sibTransId="{49B2CB04-CB64-4068-9E60-A1CB14BEA8FD}"/>
    <dgm:cxn modelId="{31A69B37-F2F2-4B42-B386-A1AA69FBC3F7}" type="presOf" srcId="{EC7527B1-71DD-4CB3-B7F1-217CCA4D08D9}" destId="{E95ADC6F-11DB-4986-BCAB-6E23CEC0EEE8}" srcOrd="0" destOrd="0" presId="urn:microsoft.com/office/officeart/2005/8/layout/hierarchy4"/>
    <dgm:cxn modelId="{0E9C1740-CCAE-4F3A-9C64-2B0EFA164065}" type="presOf" srcId="{18372ABB-8FC9-4072-A2BE-CC08266CC6BC}" destId="{BD44AAAD-B417-4C34-A3ED-7442FF532623}" srcOrd="0" destOrd="0" presId="urn:microsoft.com/office/officeart/2005/8/layout/hierarchy4"/>
    <dgm:cxn modelId="{BF09035C-D8CA-4C96-AB7F-E0BE95B426D5}" type="presOf" srcId="{4B804453-8FCA-41CD-9CF1-8A16659DA57C}" destId="{72FE1A4E-74A2-471F-9825-2F7FFB0BDFBC}" srcOrd="0" destOrd="0" presId="urn:microsoft.com/office/officeart/2005/8/layout/hierarchy4"/>
    <dgm:cxn modelId="{B6CDA344-1697-4775-9DA4-AB006E93FD46}" type="presOf" srcId="{D1749C63-E8E9-438A-83F8-848C0FC99F9F}" destId="{1697D43F-36F1-4235-8DD0-55739DBF1B29}" srcOrd="0" destOrd="0" presId="urn:microsoft.com/office/officeart/2005/8/layout/hierarchy4"/>
    <dgm:cxn modelId="{CFE37C46-8B98-44BC-8ACE-68141E30A3E1}" type="presOf" srcId="{351B8A68-AFB9-4274-A9F8-CE0DC09CF9AB}" destId="{AE877F10-66EA-4A69-BF60-97154B577594}" srcOrd="0" destOrd="0" presId="urn:microsoft.com/office/officeart/2005/8/layout/hierarchy4"/>
    <dgm:cxn modelId="{69C4D64E-1CDB-4813-9B32-34246A7AAE50}" srcId="{351B8A68-AFB9-4274-A9F8-CE0DC09CF9AB}" destId="{97087B36-BEA6-4C4F-85FF-450F3FF05D6B}" srcOrd="1" destOrd="0" parTransId="{90A2C8DE-13D7-49AD-B363-B061BF06A513}" sibTransId="{125334C1-20C4-4709-B337-66273D217F2F}"/>
    <dgm:cxn modelId="{DA8A9B7A-34D1-494C-BBC1-2BC26BF04304}" type="presOf" srcId="{1B3AB01C-BFAC-4945-B09C-BA3FD1D8FC5B}" destId="{C3052CCE-411A-4BB7-9C45-CC7E20456A19}" srcOrd="0" destOrd="0" presId="urn:microsoft.com/office/officeart/2005/8/layout/hierarchy4"/>
    <dgm:cxn modelId="{B0DAE49A-CB20-46E5-92F5-A94C41680978}" srcId="{351B8A68-AFB9-4274-A9F8-CE0DC09CF9AB}" destId="{6AC3CEE5-667C-495B-AB66-6EC158F22B34}" srcOrd="0" destOrd="0" parTransId="{F13774D6-358A-4B93-BD6A-F8ED7EE98C87}" sibTransId="{40766E9D-2EBA-444F-BBE5-AA4925E6DBCF}"/>
    <dgm:cxn modelId="{FB63689E-4F2B-48BD-9B57-EA7BBEFB6A86}" srcId="{DE5DD2FA-C022-4945-AF56-E9FF58E4A942}" destId="{18372ABB-8FC9-4072-A2BE-CC08266CC6BC}" srcOrd="0" destOrd="0" parTransId="{83652AA4-F657-48E1-BC35-1C9438E6E39F}" sibTransId="{3D93CF98-9138-4816-88BF-58BE133B6688}"/>
    <dgm:cxn modelId="{403323A9-E794-4ABD-A461-5388A9992A62}" srcId="{351B8A68-AFB9-4274-A9F8-CE0DC09CF9AB}" destId="{DE5DD2FA-C022-4945-AF56-E9FF58E4A942}" srcOrd="2" destOrd="0" parTransId="{669E68B3-A739-40E5-89AC-5FF505DE3518}" sibTransId="{ABF6B081-4B65-4FF7-8F91-598A47E9E079}"/>
    <dgm:cxn modelId="{9BB963B4-1400-4552-894C-8FFA2C10108A}" type="presOf" srcId="{051FD02E-E95F-4B11-A456-75C01E55408E}" destId="{2174DD6F-6D8D-469E-81C1-91A593DB1AA2}" srcOrd="0" destOrd="0" presId="urn:microsoft.com/office/officeart/2005/8/layout/hierarchy4"/>
    <dgm:cxn modelId="{57210ACD-0BF3-40CF-9A72-1CBFA84FE303}" type="presOf" srcId="{6AC3CEE5-667C-495B-AB66-6EC158F22B34}" destId="{B4519C0B-AB96-4119-A9A6-80FF62D63266}" srcOrd="0" destOrd="0" presId="urn:microsoft.com/office/officeart/2005/8/layout/hierarchy4"/>
    <dgm:cxn modelId="{D6AF72EB-2126-4F61-A411-B560F72D1AE8}" srcId="{EC7527B1-71DD-4CB3-B7F1-217CCA4D08D9}" destId="{351B8A68-AFB9-4274-A9F8-CE0DC09CF9AB}" srcOrd="0" destOrd="0" parTransId="{EC2ECB9A-4109-4BC9-BD5A-AFB4B0DC8742}" sibTransId="{38351B8D-627E-4448-BBE9-5B6EB236D4C7}"/>
    <dgm:cxn modelId="{AA4C43EE-B1C6-410E-B29C-1A1CD19FD8DA}" type="presOf" srcId="{DE5DD2FA-C022-4945-AF56-E9FF58E4A942}" destId="{03366D24-6F79-4CDD-AFCD-0624C074FFD5}" srcOrd="0" destOrd="0" presId="urn:microsoft.com/office/officeart/2005/8/layout/hierarchy4"/>
    <dgm:cxn modelId="{405F90F2-4FA1-42DA-83FB-F807A7E50650}" srcId="{6AC3CEE5-667C-495B-AB66-6EC158F22B34}" destId="{1B3AB01C-BFAC-4945-B09C-BA3FD1D8FC5B}" srcOrd="0" destOrd="0" parTransId="{E2E63A53-6533-4CCE-93DD-B749C7452A84}" sibTransId="{5F2DAE67-C503-4BCD-A57D-955CB13F75F4}"/>
    <dgm:cxn modelId="{275BD144-ECEC-416D-A85F-0BA48FE4C3D9}" type="presParOf" srcId="{E95ADC6F-11DB-4986-BCAB-6E23CEC0EEE8}" destId="{E85F63A6-4DF9-4DC0-97B3-49A04E656B7F}" srcOrd="0" destOrd="0" presId="urn:microsoft.com/office/officeart/2005/8/layout/hierarchy4"/>
    <dgm:cxn modelId="{4A9C5A5B-4BCA-477F-9E16-186A71649D4E}" type="presParOf" srcId="{E85F63A6-4DF9-4DC0-97B3-49A04E656B7F}" destId="{AE877F10-66EA-4A69-BF60-97154B577594}" srcOrd="0" destOrd="0" presId="urn:microsoft.com/office/officeart/2005/8/layout/hierarchy4"/>
    <dgm:cxn modelId="{ECEEB578-7915-45A6-AEB1-E13FA5735365}" type="presParOf" srcId="{E85F63A6-4DF9-4DC0-97B3-49A04E656B7F}" destId="{D250C73B-AAD8-49AB-AA9C-31AD8D10838C}" srcOrd="1" destOrd="0" presId="urn:microsoft.com/office/officeart/2005/8/layout/hierarchy4"/>
    <dgm:cxn modelId="{C82AFB95-2E9F-4567-834D-6287F3917451}" type="presParOf" srcId="{E85F63A6-4DF9-4DC0-97B3-49A04E656B7F}" destId="{75626D98-CD45-4447-944E-C0D1FD92CA9E}" srcOrd="2" destOrd="0" presId="urn:microsoft.com/office/officeart/2005/8/layout/hierarchy4"/>
    <dgm:cxn modelId="{11CFB049-A32B-4374-BE4C-6617F89986B6}" type="presParOf" srcId="{75626D98-CD45-4447-944E-C0D1FD92CA9E}" destId="{6DB569CB-218C-496A-95B2-73A3C02543DB}" srcOrd="0" destOrd="0" presId="urn:microsoft.com/office/officeart/2005/8/layout/hierarchy4"/>
    <dgm:cxn modelId="{1C1A5D2D-64A3-459F-9D7D-16758BF6EB33}" type="presParOf" srcId="{6DB569CB-218C-496A-95B2-73A3C02543DB}" destId="{B4519C0B-AB96-4119-A9A6-80FF62D63266}" srcOrd="0" destOrd="0" presId="urn:microsoft.com/office/officeart/2005/8/layout/hierarchy4"/>
    <dgm:cxn modelId="{6CE23524-284A-411C-9094-3B6B0BE2E2DD}" type="presParOf" srcId="{6DB569CB-218C-496A-95B2-73A3C02543DB}" destId="{8022010C-FF96-42A3-9217-670E1A6D852C}" srcOrd="1" destOrd="0" presId="urn:microsoft.com/office/officeart/2005/8/layout/hierarchy4"/>
    <dgm:cxn modelId="{F88743E9-4C38-4C5D-8487-1566526F031F}" type="presParOf" srcId="{6DB569CB-218C-496A-95B2-73A3C02543DB}" destId="{2D6BADBD-2C48-483B-A74F-32C03C63B923}" srcOrd="2" destOrd="0" presId="urn:microsoft.com/office/officeart/2005/8/layout/hierarchy4"/>
    <dgm:cxn modelId="{05964BB3-DB82-41F6-912D-1ECB5FA0D072}" type="presParOf" srcId="{2D6BADBD-2C48-483B-A74F-32C03C63B923}" destId="{C0814FCE-CA9C-4078-A916-FA4C4FA35715}" srcOrd="0" destOrd="0" presId="urn:microsoft.com/office/officeart/2005/8/layout/hierarchy4"/>
    <dgm:cxn modelId="{11DA3328-EA06-44DC-8714-287D709EACD3}" type="presParOf" srcId="{C0814FCE-CA9C-4078-A916-FA4C4FA35715}" destId="{C3052CCE-411A-4BB7-9C45-CC7E20456A19}" srcOrd="0" destOrd="0" presId="urn:microsoft.com/office/officeart/2005/8/layout/hierarchy4"/>
    <dgm:cxn modelId="{381903C9-0F30-4883-94BD-18B656CEE5B7}" type="presParOf" srcId="{C0814FCE-CA9C-4078-A916-FA4C4FA35715}" destId="{8A74448F-553F-449C-A482-03E5ABE98AAF}" srcOrd="1" destOrd="0" presId="urn:microsoft.com/office/officeart/2005/8/layout/hierarchy4"/>
    <dgm:cxn modelId="{D952BE72-F281-40D0-824F-207F3F5274FB}" type="presParOf" srcId="{75626D98-CD45-4447-944E-C0D1FD92CA9E}" destId="{F8AC4256-C1A1-47C6-BCE2-9BDA23201C3F}" srcOrd="1" destOrd="0" presId="urn:microsoft.com/office/officeart/2005/8/layout/hierarchy4"/>
    <dgm:cxn modelId="{1C52D98C-A568-4064-8138-F678B32B692F}" type="presParOf" srcId="{75626D98-CD45-4447-944E-C0D1FD92CA9E}" destId="{4EFFD3F2-5953-4BF6-BC7E-CCABE60A27B3}" srcOrd="2" destOrd="0" presId="urn:microsoft.com/office/officeart/2005/8/layout/hierarchy4"/>
    <dgm:cxn modelId="{FB4F2B92-879F-4702-B53D-E389BCD0B56A}" type="presParOf" srcId="{4EFFD3F2-5953-4BF6-BC7E-CCABE60A27B3}" destId="{BDB80337-0D86-4863-9C19-9766F82F91FF}" srcOrd="0" destOrd="0" presId="urn:microsoft.com/office/officeart/2005/8/layout/hierarchy4"/>
    <dgm:cxn modelId="{3AA808DB-39FA-48CE-8B50-B014E569A57B}" type="presParOf" srcId="{4EFFD3F2-5953-4BF6-BC7E-CCABE60A27B3}" destId="{AE4A1E1E-90C8-4BBA-8665-A7B230BD8684}" srcOrd="1" destOrd="0" presId="urn:microsoft.com/office/officeart/2005/8/layout/hierarchy4"/>
    <dgm:cxn modelId="{EBF7DC3C-E946-4EFD-857D-389624ADDD72}" type="presParOf" srcId="{4EFFD3F2-5953-4BF6-BC7E-CCABE60A27B3}" destId="{AA51C031-12EF-40B2-8386-8B09B1C271AA}" srcOrd="2" destOrd="0" presId="urn:microsoft.com/office/officeart/2005/8/layout/hierarchy4"/>
    <dgm:cxn modelId="{CB26F15D-E261-400E-BB1A-A219295EBFBD}" type="presParOf" srcId="{AA51C031-12EF-40B2-8386-8B09B1C271AA}" destId="{AF3C5FA5-2FC0-47AE-865E-61DAE94A60D2}" srcOrd="0" destOrd="0" presId="urn:microsoft.com/office/officeart/2005/8/layout/hierarchy4"/>
    <dgm:cxn modelId="{302DFBB5-C4DB-46F8-9DFD-4814DB31C19B}" type="presParOf" srcId="{AF3C5FA5-2FC0-47AE-865E-61DAE94A60D2}" destId="{1697D43F-36F1-4235-8DD0-55739DBF1B29}" srcOrd="0" destOrd="0" presId="urn:microsoft.com/office/officeart/2005/8/layout/hierarchy4"/>
    <dgm:cxn modelId="{0CE87E6C-DA16-433E-8C31-E1BF6B646F23}" type="presParOf" srcId="{AF3C5FA5-2FC0-47AE-865E-61DAE94A60D2}" destId="{AF4A0B4B-E6E0-4783-88B5-34EAEB247C15}" srcOrd="1" destOrd="0" presId="urn:microsoft.com/office/officeart/2005/8/layout/hierarchy4"/>
    <dgm:cxn modelId="{17E8290D-59CD-4675-BE45-D55B964AA5F9}" type="presParOf" srcId="{75626D98-CD45-4447-944E-C0D1FD92CA9E}" destId="{F7BC8930-2DCA-43D2-9B3E-8E795192844D}" srcOrd="3" destOrd="0" presId="urn:microsoft.com/office/officeart/2005/8/layout/hierarchy4"/>
    <dgm:cxn modelId="{ABEBAA25-A283-4761-8E7F-38F079FF3CFC}" type="presParOf" srcId="{75626D98-CD45-4447-944E-C0D1FD92CA9E}" destId="{E0D91686-1055-4ABB-99C7-92864D791271}" srcOrd="4" destOrd="0" presId="urn:microsoft.com/office/officeart/2005/8/layout/hierarchy4"/>
    <dgm:cxn modelId="{02E1183D-6867-423E-BF66-1F9B9AE90DDD}" type="presParOf" srcId="{E0D91686-1055-4ABB-99C7-92864D791271}" destId="{03366D24-6F79-4CDD-AFCD-0624C074FFD5}" srcOrd="0" destOrd="0" presId="urn:microsoft.com/office/officeart/2005/8/layout/hierarchy4"/>
    <dgm:cxn modelId="{2C82DADC-57E8-4472-94A3-9CAD6C508124}" type="presParOf" srcId="{E0D91686-1055-4ABB-99C7-92864D791271}" destId="{CA796179-FCE4-406F-85A1-51211FD0993B}" srcOrd="1" destOrd="0" presId="urn:microsoft.com/office/officeart/2005/8/layout/hierarchy4"/>
    <dgm:cxn modelId="{9E7A9FD3-DD22-438C-9BC7-F6EA78F795BE}" type="presParOf" srcId="{E0D91686-1055-4ABB-99C7-92864D791271}" destId="{53FFB511-02BD-4F4A-A4D9-BC4F65C2612B}" srcOrd="2" destOrd="0" presId="urn:microsoft.com/office/officeart/2005/8/layout/hierarchy4"/>
    <dgm:cxn modelId="{75CFD7D6-6056-44C5-9592-1FB919A061B5}" type="presParOf" srcId="{53FFB511-02BD-4F4A-A4D9-BC4F65C2612B}" destId="{28359704-0143-40EA-9576-0E4DA9514E78}" srcOrd="0" destOrd="0" presId="urn:microsoft.com/office/officeart/2005/8/layout/hierarchy4"/>
    <dgm:cxn modelId="{1409B695-4D8A-4646-B8A0-FB5CF9BF9FF0}" type="presParOf" srcId="{28359704-0143-40EA-9576-0E4DA9514E78}" destId="{BD44AAAD-B417-4C34-A3ED-7442FF532623}" srcOrd="0" destOrd="0" presId="urn:microsoft.com/office/officeart/2005/8/layout/hierarchy4"/>
    <dgm:cxn modelId="{25FD2129-CF74-4BAE-9DEE-BFDB08E51D5E}" type="presParOf" srcId="{28359704-0143-40EA-9576-0E4DA9514E78}" destId="{11DD9688-FF5F-4685-87E7-37FCB22C219C}" srcOrd="1" destOrd="0" presId="urn:microsoft.com/office/officeart/2005/8/layout/hierarchy4"/>
    <dgm:cxn modelId="{85E1C16C-708B-4F1F-A307-780E77CAA5C7}" type="presParOf" srcId="{75626D98-CD45-4447-944E-C0D1FD92CA9E}" destId="{7041AB6B-9DE2-4A77-B70D-40D3C92491F3}" srcOrd="5" destOrd="0" presId="urn:microsoft.com/office/officeart/2005/8/layout/hierarchy4"/>
    <dgm:cxn modelId="{716B3475-4EAE-485D-83B1-1219A76FDBDA}" type="presParOf" srcId="{75626D98-CD45-4447-944E-C0D1FD92CA9E}" destId="{82028470-CE7D-4558-9466-B558F64D76AC}" srcOrd="6" destOrd="0" presId="urn:microsoft.com/office/officeart/2005/8/layout/hierarchy4"/>
    <dgm:cxn modelId="{D4F46CE1-D5A8-468C-BB3F-7EBC70F9DCE2}" type="presParOf" srcId="{82028470-CE7D-4558-9466-B558F64D76AC}" destId="{2174DD6F-6D8D-469E-81C1-91A593DB1AA2}" srcOrd="0" destOrd="0" presId="urn:microsoft.com/office/officeart/2005/8/layout/hierarchy4"/>
    <dgm:cxn modelId="{B5290F7D-975F-4391-9502-10BFE63EE088}" type="presParOf" srcId="{82028470-CE7D-4558-9466-B558F64D76AC}" destId="{4511ACC2-297C-4CE7-9791-96E0F9E94A23}" srcOrd="1" destOrd="0" presId="urn:microsoft.com/office/officeart/2005/8/layout/hierarchy4"/>
    <dgm:cxn modelId="{AD55BCB4-D229-4F53-B7B0-0F327E53820B}" type="presParOf" srcId="{82028470-CE7D-4558-9466-B558F64D76AC}" destId="{0BF44F10-D2AE-49A3-B5C9-59C925CA4913}" srcOrd="2" destOrd="0" presId="urn:microsoft.com/office/officeart/2005/8/layout/hierarchy4"/>
    <dgm:cxn modelId="{17DCAA1C-BEBE-4F2A-9483-022E1EFE04CE}" type="presParOf" srcId="{0BF44F10-D2AE-49A3-B5C9-59C925CA4913}" destId="{3C54F31D-8245-4B84-9DCC-26EE4B7C2AD3}" srcOrd="0" destOrd="0" presId="urn:microsoft.com/office/officeart/2005/8/layout/hierarchy4"/>
    <dgm:cxn modelId="{99A31286-641C-461A-B430-902943316CF2}" type="presParOf" srcId="{3C54F31D-8245-4B84-9DCC-26EE4B7C2AD3}" destId="{72FE1A4E-74A2-471F-9825-2F7FFB0BDFBC}" srcOrd="0" destOrd="0" presId="urn:microsoft.com/office/officeart/2005/8/layout/hierarchy4"/>
    <dgm:cxn modelId="{6B4416A3-A7DB-4474-B2D3-565F41B9004A}" type="presParOf" srcId="{3C54F31D-8245-4B84-9DCC-26EE4B7C2AD3}" destId="{EBCBC86F-9888-4339-9403-2CB28611E11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7527B1-71DD-4CB3-B7F1-217CCA4D08D9}" type="doc">
      <dgm:prSet loTypeId="urn:microsoft.com/office/officeart/2005/8/layout/hierarchy4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pl-PL"/>
        </a:p>
      </dgm:t>
    </dgm:pt>
    <dgm:pt modelId="{6AC3CEE5-667C-495B-AB66-6EC158F22B34}">
      <dgm:prSet phldrT="[Tekst]"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Strefa mazowiecka</a:t>
          </a:r>
        </a:p>
      </dgm:t>
    </dgm:pt>
    <dgm:pt modelId="{F13774D6-358A-4B93-BD6A-F8ED7EE98C87}" type="parTrans" cxnId="{B0DAE49A-CB20-46E5-92F5-A94C41680978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40766E9D-2EBA-444F-BBE5-AA4925E6DBCF}" type="sibTrans" cxnId="{B0DAE49A-CB20-46E5-92F5-A94C41680978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97087B36-BEA6-4C4F-85FF-450F3FF05D6B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Strefa aglomeracja warszawska</a:t>
          </a:r>
        </a:p>
      </dgm:t>
    </dgm:pt>
    <dgm:pt modelId="{90A2C8DE-13D7-49AD-B363-B061BF06A513}" type="parTrans" cxnId="{69C4D64E-1CDB-4813-9B32-34246A7AAE5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125334C1-20C4-4709-B337-66273D217F2F}" type="sibTrans" cxnId="{69C4D64E-1CDB-4813-9B32-34246A7AAE5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DE5DD2FA-C022-4945-AF56-E9FF58E4A942}">
      <dgm:prSet custT="1"/>
      <dgm:spPr/>
      <dgm:t>
        <a:bodyPr/>
        <a:lstStyle/>
        <a:p>
          <a:r>
            <a:rPr lang="pl-PL" sz="1400">
              <a:solidFill>
                <a:schemeClr val="tx1"/>
              </a:solidFill>
            </a:rPr>
            <a:t>Strefa miasto Płock</a:t>
          </a:r>
        </a:p>
      </dgm:t>
    </dgm:pt>
    <dgm:pt modelId="{669E68B3-A739-40E5-89AC-5FF505DE3518}" type="parTrans" cxnId="{403323A9-E794-4ABD-A461-5388A9992A62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ABF6B081-4B65-4FF7-8F91-598A47E9E079}" type="sibTrans" cxnId="{403323A9-E794-4ABD-A461-5388A9992A62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051FD02E-E95F-4B11-A456-75C01E55408E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Strefa miasto Radom</a:t>
          </a:r>
        </a:p>
      </dgm:t>
    </dgm:pt>
    <dgm:pt modelId="{86BC9877-AD22-43C4-AE5C-83F1FA3358F6}" type="parTrans" cxnId="{1553A631-CD2D-464B-AE20-39E5B3B8874B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49B2CB04-CB64-4068-9E60-A1CB14BEA8FD}" type="sibTrans" cxnId="{1553A631-CD2D-464B-AE20-39E5B3B8874B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1B3AB01C-BFAC-4945-B09C-BA3FD1D8FC5B}">
      <dgm:prSet phldrT="[Tekst]" custT="1"/>
      <dgm:spPr/>
      <dgm:t>
        <a:bodyPr/>
        <a:lstStyle/>
        <a:p>
          <a:r>
            <a:rPr lang="pl-PL" sz="1800">
              <a:solidFill>
                <a:schemeClr val="tx1"/>
              </a:solidFill>
            </a:rPr>
            <a:t>425</a:t>
          </a:r>
        </a:p>
      </dgm:t>
    </dgm:pt>
    <dgm:pt modelId="{E2E63A53-6533-4CCE-93DD-B749C7452A84}" type="parTrans" cxnId="{405F90F2-4FA1-42DA-83FB-F807A7E5065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5F2DAE67-C503-4BCD-A57D-955CB13F75F4}" type="sibTrans" cxnId="{405F90F2-4FA1-42DA-83FB-F807A7E5065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D1749C63-E8E9-438A-83F8-848C0FC99F9F}">
      <dgm:prSet custT="1"/>
      <dgm:spPr/>
      <dgm:t>
        <a:bodyPr/>
        <a:lstStyle/>
        <a:p>
          <a:r>
            <a:rPr lang="pl-PL" sz="1800">
              <a:solidFill>
                <a:schemeClr val="tx1"/>
              </a:solidFill>
            </a:rPr>
            <a:t>9</a:t>
          </a:r>
        </a:p>
      </dgm:t>
    </dgm:pt>
    <dgm:pt modelId="{1BBD384E-83F6-44B3-9CB3-3823AC459B4E}" type="parTrans" cxnId="{0EC7E504-73AE-477A-B325-8A744583149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F519B31A-6039-41D2-8E6B-337803A873A4}" type="sibTrans" cxnId="{0EC7E504-73AE-477A-B325-8A744583149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18372ABB-8FC9-4072-A2BE-CC08266CC6BC}">
      <dgm:prSet custT="1"/>
      <dgm:spPr/>
      <dgm:t>
        <a:bodyPr/>
        <a:lstStyle/>
        <a:p>
          <a:r>
            <a:rPr lang="pl-PL" sz="1800">
              <a:solidFill>
                <a:schemeClr val="tx1"/>
              </a:solidFill>
            </a:rPr>
            <a:t>5</a:t>
          </a:r>
        </a:p>
      </dgm:t>
    </dgm:pt>
    <dgm:pt modelId="{83652AA4-F657-48E1-BC35-1C9438E6E39F}" type="parTrans" cxnId="{FB63689E-4F2B-48BD-9B57-EA7BBEFB6A86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3D93CF98-9138-4816-88BF-58BE133B6688}" type="sibTrans" cxnId="{FB63689E-4F2B-48BD-9B57-EA7BBEFB6A86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4B804453-8FCA-41CD-9CF1-8A16659DA57C}">
      <dgm:prSet custT="1"/>
      <dgm:spPr/>
      <dgm:t>
        <a:bodyPr/>
        <a:lstStyle/>
        <a:p>
          <a:r>
            <a:rPr lang="pl-PL" sz="1800">
              <a:solidFill>
                <a:schemeClr val="tx1"/>
              </a:solidFill>
            </a:rPr>
            <a:t>5</a:t>
          </a:r>
        </a:p>
      </dgm:t>
    </dgm:pt>
    <dgm:pt modelId="{C6F12024-EE0F-44ED-AD86-7DB6B54C3A54}" type="parTrans" cxnId="{4D3C6715-1A83-46C8-A1E9-BE7A752A748C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F1E39C33-E893-4E7A-9E8D-EC6C3CD6D234}" type="sibTrans" cxnId="{4D3C6715-1A83-46C8-A1E9-BE7A752A748C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351B8A68-AFB9-4274-A9F8-CE0DC09CF9AB}">
      <dgm:prSet phldrT="[Tekst]"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Województwo mazowieckie: </a:t>
          </a:r>
          <a:br>
            <a:rPr lang="pl-PL" sz="2000" dirty="0">
              <a:solidFill>
                <a:schemeClr val="tx1"/>
              </a:solidFill>
            </a:rPr>
          </a:br>
          <a:r>
            <a:rPr lang="pl-PL" sz="2000" dirty="0">
              <a:solidFill>
                <a:schemeClr val="tx1"/>
              </a:solidFill>
            </a:rPr>
            <a:t>444 obszary przekroczeń</a:t>
          </a:r>
        </a:p>
      </dgm:t>
    </dgm:pt>
    <dgm:pt modelId="{EC2ECB9A-4109-4BC9-BD5A-AFB4B0DC8742}" type="parTrans" cxnId="{D6AF72EB-2126-4F61-A411-B560F72D1AE8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38351B8D-627E-4448-BBE9-5B6EB236D4C7}" type="sibTrans" cxnId="{D6AF72EB-2126-4F61-A411-B560F72D1AE8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E95ADC6F-11DB-4986-BCAB-6E23CEC0EEE8}" type="pres">
      <dgm:prSet presAssocID="{EC7527B1-71DD-4CB3-B7F1-217CCA4D08D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85F63A6-4DF9-4DC0-97B3-49A04E656B7F}" type="pres">
      <dgm:prSet presAssocID="{351B8A68-AFB9-4274-A9F8-CE0DC09CF9AB}" presName="vertOne" presStyleCnt="0"/>
      <dgm:spPr/>
    </dgm:pt>
    <dgm:pt modelId="{AE877F10-66EA-4A69-BF60-97154B577594}" type="pres">
      <dgm:prSet presAssocID="{351B8A68-AFB9-4274-A9F8-CE0DC09CF9AB}" presName="txOne" presStyleLbl="node0" presStyleIdx="0" presStyleCnt="1">
        <dgm:presLayoutVars>
          <dgm:chPref val="3"/>
        </dgm:presLayoutVars>
      </dgm:prSet>
      <dgm:spPr/>
    </dgm:pt>
    <dgm:pt modelId="{D250C73B-AAD8-49AB-AA9C-31AD8D10838C}" type="pres">
      <dgm:prSet presAssocID="{351B8A68-AFB9-4274-A9F8-CE0DC09CF9AB}" presName="parTransOne" presStyleCnt="0"/>
      <dgm:spPr/>
    </dgm:pt>
    <dgm:pt modelId="{75626D98-CD45-4447-944E-C0D1FD92CA9E}" type="pres">
      <dgm:prSet presAssocID="{351B8A68-AFB9-4274-A9F8-CE0DC09CF9AB}" presName="horzOne" presStyleCnt="0"/>
      <dgm:spPr/>
    </dgm:pt>
    <dgm:pt modelId="{6DB569CB-218C-496A-95B2-73A3C02543DB}" type="pres">
      <dgm:prSet presAssocID="{6AC3CEE5-667C-495B-AB66-6EC158F22B34}" presName="vertTwo" presStyleCnt="0"/>
      <dgm:spPr/>
    </dgm:pt>
    <dgm:pt modelId="{B4519C0B-AB96-4119-A9A6-80FF62D63266}" type="pres">
      <dgm:prSet presAssocID="{6AC3CEE5-667C-495B-AB66-6EC158F22B34}" presName="txTwo" presStyleLbl="node2" presStyleIdx="0" presStyleCnt="4">
        <dgm:presLayoutVars>
          <dgm:chPref val="3"/>
        </dgm:presLayoutVars>
      </dgm:prSet>
      <dgm:spPr/>
    </dgm:pt>
    <dgm:pt modelId="{8022010C-FF96-42A3-9217-670E1A6D852C}" type="pres">
      <dgm:prSet presAssocID="{6AC3CEE5-667C-495B-AB66-6EC158F22B34}" presName="parTransTwo" presStyleCnt="0"/>
      <dgm:spPr/>
    </dgm:pt>
    <dgm:pt modelId="{2D6BADBD-2C48-483B-A74F-32C03C63B923}" type="pres">
      <dgm:prSet presAssocID="{6AC3CEE5-667C-495B-AB66-6EC158F22B34}" presName="horzTwo" presStyleCnt="0"/>
      <dgm:spPr/>
    </dgm:pt>
    <dgm:pt modelId="{C0814FCE-CA9C-4078-A916-FA4C4FA35715}" type="pres">
      <dgm:prSet presAssocID="{1B3AB01C-BFAC-4945-B09C-BA3FD1D8FC5B}" presName="vertThree" presStyleCnt="0"/>
      <dgm:spPr/>
    </dgm:pt>
    <dgm:pt modelId="{C3052CCE-411A-4BB7-9C45-CC7E20456A19}" type="pres">
      <dgm:prSet presAssocID="{1B3AB01C-BFAC-4945-B09C-BA3FD1D8FC5B}" presName="txThree" presStyleLbl="node3" presStyleIdx="0" presStyleCnt="4">
        <dgm:presLayoutVars>
          <dgm:chPref val="3"/>
        </dgm:presLayoutVars>
      </dgm:prSet>
      <dgm:spPr/>
    </dgm:pt>
    <dgm:pt modelId="{8A74448F-553F-449C-A482-03E5ABE98AAF}" type="pres">
      <dgm:prSet presAssocID="{1B3AB01C-BFAC-4945-B09C-BA3FD1D8FC5B}" presName="horzThree" presStyleCnt="0"/>
      <dgm:spPr/>
    </dgm:pt>
    <dgm:pt modelId="{F8AC4256-C1A1-47C6-BCE2-9BDA23201C3F}" type="pres">
      <dgm:prSet presAssocID="{40766E9D-2EBA-444F-BBE5-AA4925E6DBCF}" presName="sibSpaceTwo" presStyleCnt="0"/>
      <dgm:spPr/>
    </dgm:pt>
    <dgm:pt modelId="{4EFFD3F2-5953-4BF6-BC7E-CCABE60A27B3}" type="pres">
      <dgm:prSet presAssocID="{97087B36-BEA6-4C4F-85FF-450F3FF05D6B}" presName="vertTwo" presStyleCnt="0"/>
      <dgm:spPr/>
    </dgm:pt>
    <dgm:pt modelId="{BDB80337-0D86-4863-9C19-9766F82F91FF}" type="pres">
      <dgm:prSet presAssocID="{97087B36-BEA6-4C4F-85FF-450F3FF05D6B}" presName="txTwo" presStyleLbl="node2" presStyleIdx="1" presStyleCnt="4">
        <dgm:presLayoutVars>
          <dgm:chPref val="3"/>
        </dgm:presLayoutVars>
      </dgm:prSet>
      <dgm:spPr/>
    </dgm:pt>
    <dgm:pt modelId="{AE4A1E1E-90C8-4BBA-8665-A7B230BD8684}" type="pres">
      <dgm:prSet presAssocID="{97087B36-BEA6-4C4F-85FF-450F3FF05D6B}" presName="parTransTwo" presStyleCnt="0"/>
      <dgm:spPr/>
    </dgm:pt>
    <dgm:pt modelId="{AA51C031-12EF-40B2-8386-8B09B1C271AA}" type="pres">
      <dgm:prSet presAssocID="{97087B36-BEA6-4C4F-85FF-450F3FF05D6B}" presName="horzTwo" presStyleCnt="0"/>
      <dgm:spPr/>
    </dgm:pt>
    <dgm:pt modelId="{AF3C5FA5-2FC0-47AE-865E-61DAE94A60D2}" type="pres">
      <dgm:prSet presAssocID="{D1749C63-E8E9-438A-83F8-848C0FC99F9F}" presName="vertThree" presStyleCnt="0"/>
      <dgm:spPr/>
    </dgm:pt>
    <dgm:pt modelId="{1697D43F-36F1-4235-8DD0-55739DBF1B29}" type="pres">
      <dgm:prSet presAssocID="{D1749C63-E8E9-438A-83F8-848C0FC99F9F}" presName="txThree" presStyleLbl="node3" presStyleIdx="1" presStyleCnt="4">
        <dgm:presLayoutVars>
          <dgm:chPref val="3"/>
        </dgm:presLayoutVars>
      </dgm:prSet>
      <dgm:spPr/>
    </dgm:pt>
    <dgm:pt modelId="{AF4A0B4B-E6E0-4783-88B5-34EAEB247C15}" type="pres">
      <dgm:prSet presAssocID="{D1749C63-E8E9-438A-83F8-848C0FC99F9F}" presName="horzThree" presStyleCnt="0"/>
      <dgm:spPr/>
    </dgm:pt>
    <dgm:pt modelId="{F7BC8930-2DCA-43D2-9B3E-8E795192844D}" type="pres">
      <dgm:prSet presAssocID="{125334C1-20C4-4709-B337-66273D217F2F}" presName="sibSpaceTwo" presStyleCnt="0"/>
      <dgm:spPr/>
    </dgm:pt>
    <dgm:pt modelId="{E0D91686-1055-4ABB-99C7-92864D791271}" type="pres">
      <dgm:prSet presAssocID="{DE5DD2FA-C022-4945-AF56-E9FF58E4A942}" presName="vertTwo" presStyleCnt="0"/>
      <dgm:spPr/>
    </dgm:pt>
    <dgm:pt modelId="{03366D24-6F79-4CDD-AFCD-0624C074FFD5}" type="pres">
      <dgm:prSet presAssocID="{DE5DD2FA-C022-4945-AF56-E9FF58E4A942}" presName="txTwo" presStyleLbl="node2" presStyleIdx="2" presStyleCnt="4">
        <dgm:presLayoutVars>
          <dgm:chPref val="3"/>
        </dgm:presLayoutVars>
      </dgm:prSet>
      <dgm:spPr/>
    </dgm:pt>
    <dgm:pt modelId="{CA796179-FCE4-406F-85A1-51211FD0993B}" type="pres">
      <dgm:prSet presAssocID="{DE5DD2FA-C022-4945-AF56-E9FF58E4A942}" presName="parTransTwo" presStyleCnt="0"/>
      <dgm:spPr/>
    </dgm:pt>
    <dgm:pt modelId="{53FFB511-02BD-4F4A-A4D9-BC4F65C2612B}" type="pres">
      <dgm:prSet presAssocID="{DE5DD2FA-C022-4945-AF56-E9FF58E4A942}" presName="horzTwo" presStyleCnt="0"/>
      <dgm:spPr/>
    </dgm:pt>
    <dgm:pt modelId="{28359704-0143-40EA-9576-0E4DA9514E78}" type="pres">
      <dgm:prSet presAssocID="{18372ABB-8FC9-4072-A2BE-CC08266CC6BC}" presName="vertThree" presStyleCnt="0"/>
      <dgm:spPr/>
    </dgm:pt>
    <dgm:pt modelId="{BD44AAAD-B417-4C34-A3ED-7442FF532623}" type="pres">
      <dgm:prSet presAssocID="{18372ABB-8FC9-4072-A2BE-CC08266CC6BC}" presName="txThree" presStyleLbl="node3" presStyleIdx="2" presStyleCnt="4">
        <dgm:presLayoutVars>
          <dgm:chPref val="3"/>
        </dgm:presLayoutVars>
      </dgm:prSet>
      <dgm:spPr/>
    </dgm:pt>
    <dgm:pt modelId="{11DD9688-FF5F-4685-87E7-37FCB22C219C}" type="pres">
      <dgm:prSet presAssocID="{18372ABB-8FC9-4072-A2BE-CC08266CC6BC}" presName="horzThree" presStyleCnt="0"/>
      <dgm:spPr/>
    </dgm:pt>
    <dgm:pt modelId="{7041AB6B-9DE2-4A77-B70D-40D3C92491F3}" type="pres">
      <dgm:prSet presAssocID="{ABF6B081-4B65-4FF7-8F91-598A47E9E079}" presName="sibSpaceTwo" presStyleCnt="0"/>
      <dgm:spPr/>
    </dgm:pt>
    <dgm:pt modelId="{82028470-CE7D-4558-9466-B558F64D76AC}" type="pres">
      <dgm:prSet presAssocID="{051FD02E-E95F-4B11-A456-75C01E55408E}" presName="vertTwo" presStyleCnt="0"/>
      <dgm:spPr/>
    </dgm:pt>
    <dgm:pt modelId="{2174DD6F-6D8D-469E-81C1-91A593DB1AA2}" type="pres">
      <dgm:prSet presAssocID="{051FD02E-E95F-4B11-A456-75C01E55408E}" presName="txTwo" presStyleLbl="node2" presStyleIdx="3" presStyleCnt="4">
        <dgm:presLayoutVars>
          <dgm:chPref val="3"/>
        </dgm:presLayoutVars>
      </dgm:prSet>
      <dgm:spPr/>
    </dgm:pt>
    <dgm:pt modelId="{4511ACC2-297C-4CE7-9791-96E0F9E94A23}" type="pres">
      <dgm:prSet presAssocID="{051FD02E-E95F-4B11-A456-75C01E55408E}" presName="parTransTwo" presStyleCnt="0"/>
      <dgm:spPr/>
    </dgm:pt>
    <dgm:pt modelId="{0BF44F10-D2AE-49A3-B5C9-59C925CA4913}" type="pres">
      <dgm:prSet presAssocID="{051FD02E-E95F-4B11-A456-75C01E55408E}" presName="horzTwo" presStyleCnt="0"/>
      <dgm:spPr/>
    </dgm:pt>
    <dgm:pt modelId="{3C54F31D-8245-4B84-9DCC-26EE4B7C2AD3}" type="pres">
      <dgm:prSet presAssocID="{4B804453-8FCA-41CD-9CF1-8A16659DA57C}" presName="vertThree" presStyleCnt="0"/>
      <dgm:spPr/>
    </dgm:pt>
    <dgm:pt modelId="{72FE1A4E-74A2-471F-9825-2F7FFB0BDFBC}" type="pres">
      <dgm:prSet presAssocID="{4B804453-8FCA-41CD-9CF1-8A16659DA57C}" presName="txThree" presStyleLbl="node3" presStyleIdx="3" presStyleCnt="4">
        <dgm:presLayoutVars>
          <dgm:chPref val="3"/>
        </dgm:presLayoutVars>
      </dgm:prSet>
      <dgm:spPr/>
    </dgm:pt>
    <dgm:pt modelId="{EBCBC86F-9888-4339-9403-2CB28611E119}" type="pres">
      <dgm:prSet presAssocID="{4B804453-8FCA-41CD-9CF1-8A16659DA57C}" presName="horzThree" presStyleCnt="0"/>
      <dgm:spPr/>
    </dgm:pt>
  </dgm:ptLst>
  <dgm:cxnLst>
    <dgm:cxn modelId="{0EC7E504-73AE-477A-B325-8A7445831490}" srcId="{97087B36-BEA6-4C4F-85FF-450F3FF05D6B}" destId="{D1749C63-E8E9-438A-83F8-848C0FC99F9F}" srcOrd="0" destOrd="0" parTransId="{1BBD384E-83F6-44B3-9CB3-3823AC459B4E}" sibTransId="{F519B31A-6039-41D2-8E6B-337803A873A4}"/>
    <dgm:cxn modelId="{4D3C6715-1A83-46C8-A1E9-BE7A752A748C}" srcId="{051FD02E-E95F-4B11-A456-75C01E55408E}" destId="{4B804453-8FCA-41CD-9CF1-8A16659DA57C}" srcOrd="0" destOrd="0" parTransId="{C6F12024-EE0F-44ED-AD86-7DB6B54C3A54}" sibTransId="{F1E39C33-E893-4E7A-9E8D-EC6C3CD6D234}"/>
    <dgm:cxn modelId="{FD323B18-7DB3-4314-A12C-631B2AF42601}" type="presOf" srcId="{97087B36-BEA6-4C4F-85FF-450F3FF05D6B}" destId="{BDB80337-0D86-4863-9C19-9766F82F91FF}" srcOrd="0" destOrd="0" presId="urn:microsoft.com/office/officeart/2005/8/layout/hierarchy4"/>
    <dgm:cxn modelId="{1553A631-CD2D-464B-AE20-39E5B3B8874B}" srcId="{351B8A68-AFB9-4274-A9F8-CE0DC09CF9AB}" destId="{051FD02E-E95F-4B11-A456-75C01E55408E}" srcOrd="3" destOrd="0" parTransId="{86BC9877-AD22-43C4-AE5C-83F1FA3358F6}" sibTransId="{49B2CB04-CB64-4068-9E60-A1CB14BEA8FD}"/>
    <dgm:cxn modelId="{31A69B37-F2F2-4B42-B386-A1AA69FBC3F7}" type="presOf" srcId="{EC7527B1-71DD-4CB3-B7F1-217CCA4D08D9}" destId="{E95ADC6F-11DB-4986-BCAB-6E23CEC0EEE8}" srcOrd="0" destOrd="0" presId="urn:microsoft.com/office/officeart/2005/8/layout/hierarchy4"/>
    <dgm:cxn modelId="{0E9C1740-CCAE-4F3A-9C64-2B0EFA164065}" type="presOf" srcId="{18372ABB-8FC9-4072-A2BE-CC08266CC6BC}" destId="{BD44AAAD-B417-4C34-A3ED-7442FF532623}" srcOrd="0" destOrd="0" presId="urn:microsoft.com/office/officeart/2005/8/layout/hierarchy4"/>
    <dgm:cxn modelId="{BF09035C-D8CA-4C96-AB7F-E0BE95B426D5}" type="presOf" srcId="{4B804453-8FCA-41CD-9CF1-8A16659DA57C}" destId="{72FE1A4E-74A2-471F-9825-2F7FFB0BDFBC}" srcOrd="0" destOrd="0" presId="urn:microsoft.com/office/officeart/2005/8/layout/hierarchy4"/>
    <dgm:cxn modelId="{B6CDA344-1697-4775-9DA4-AB006E93FD46}" type="presOf" srcId="{D1749C63-E8E9-438A-83F8-848C0FC99F9F}" destId="{1697D43F-36F1-4235-8DD0-55739DBF1B29}" srcOrd="0" destOrd="0" presId="urn:microsoft.com/office/officeart/2005/8/layout/hierarchy4"/>
    <dgm:cxn modelId="{CFE37C46-8B98-44BC-8ACE-68141E30A3E1}" type="presOf" srcId="{351B8A68-AFB9-4274-A9F8-CE0DC09CF9AB}" destId="{AE877F10-66EA-4A69-BF60-97154B577594}" srcOrd="0" destOrd="0" presId="urn:microsoft.com/office/officeart/2005/8/layout/hierarchy4"/>
    <dgm:cxn modelId="{69C4D64E-1CDB-4813-9B32-34246A7AAE50}" srcId="{351B8A68-AFB9-4274-A9F8-CE0DC09CF9AB}" destId="{97087B36-BEA6-4C4F-85FF-450F3FF05D6B}" srcOrd="1" destOrd="0" parTransId="{90A2C8DE-13D7-49AD-B363-B061BF06A513}" sibTransId="{125334C1-20C4-4709-B337-66273D217F2F}"/>
    <dgm:cxn modelId="{DA8A9B7A-34D1-494C-BBC1-2BC26BF04304}" type="presOf" srcId="{1B3AB01C-BFAC-4945-B09C-BA3FD1D8FC5B}" destId="{C3052CCE-411A-4BB7-9C45-CC7E20456A19}" srcOrd="0" destOrd="0" presId="urn:microsoft.com/office/officeart/2005/8/layout/hierarchy4"/>
    <dgm:cxn modelId="{B0DAE49A-CB20-46E5-92F5-A94C41680978}" srcId="{351B8A68-AFB9-4274-A9F8-CE0DC09CF9AB}" destId="{6AC3CEE5-667C-495B-AB66-6EC158F22B34}" srcOrd="0" destOrd="0" parTransId="{F13774D6-358A-4B93-BD6A-F8ED7EE98C87}" sibTransId="{40766E9D-2EBA-444F-BBE5-AA4925E6DBCF}"/>
    <dgm:cxn modelId="{FB63689E-4F2B-48BD-9B57-EA7BBEFB6A86}" srcId="{DE5DD2FA-C022-4945-AF56-E9FF58E4A942}" destId="{18372ABB-8FC9-4072-A2BE-CC08266CC6BC}" srcOrd="0" destOrd="0" parTransId="{83652AA4-F657-48E1-BC35-1C9438E6E39F}" sibTransId="{3D93CF98-9138-4816-88BF-58BE133B6688}"/>
    <dgm:cxn modelId="{403323A9-E794-4ABD-A461-5388A9992A62}" srcId="{351B8A68-AFB9-4274-A9F8-CE0DC09CF9AB}" destId="{DE5DD2FA-C022-4945-AF56-E9FF58E4A942}" srcOrd="2" destOrd="0" parTransId="{669E68B3-A739-40E5-89AC-5FF505DE3518}" sibTransId="{ABF6B081-4B65-4FF7-8F91-598A47E9E079}"/>
    <dgm:cxn modelId="{9BB963B4-1400-4552-894C-8FFA2C10108A}" type="presOf" srcId="{051FD02E-E95F-4B11-A456-75C01E55408E}" destId="{2174DD6F-6D8D-469E-81C1-91A593DB1AA2}" srcOrd="0" destOrd="0" presId="urn:microsoft.com/office/officeart/2005/8/layout/hierarchy4"/>
    <dgm:cxn modelId="{57210ACD-0BF3-40CF-9A72-1CBFA84FE303}" type="presOf" srcId="{6AC3CEE5-667C-495B-AB66-6EC158F22B34}" destId="{B4519C0B-AB96-4119-A9A6-80FF62D63266}" srcOrd="0" destOrd="0" presId="urn:microsoft.com/office/officeart/2005/8/layout/hierarchy4"/>
    <dgm:cxn modelId="{D6AF72EB-2126-4F61-A411-B560F72D1AE8}" srcId="{EC7527B1-71DD-4CB3-B7F1-217CCA4D08D9}" destId="{351B8A68-AFB9-4274-A9F8-CE0DC09CF9AB}" srcOrd="0" destOrd="0" parTransId="{EC2ECB9A-4109-4BC9-BD5A-AFB4B0DC8742}" sibTransId="{38351B8D-627E-4448-BBE9-5B6EB236D4C7}"/>
    <dgm:cxn modelId="{AA4C43EE-B1C6-410E-B29C-1A1CD19FD8DA}" type="presOf" srcId="{DE5DD2FA-C022-4945-AF56-E9FF58E4A942}" destId="{03366D24-6F79-4CDD-AFCD-0624C074FFD5}" srcOrd="0" destOrd="0" presId="urn:microsoft.com/office/officeart/2005/8/layout/hierarchy4"/>
    <dgm:cxn modelId="{405F90F2-4FA1-42DA-83FB-F807A7E50650}" srcId="{6AC3CEE5-667C-495B-AB66-6EC158F22B34}" destId="{1B3AB01C-BFAC-4945-B09C-BA3FD1D8FC5B}" srcOrd="0" destOrd="0" parTransId="{E2E63A53-6533-4CCE-93DD-B749C7452A84}" sibTransId="{5F2DAE67-C503-4BCD-A57D-955CB13F75F4}"/>
    <dgm:cxn modelId="{275BD144-ECEC-416D-A85F-0BA48FE4C3D9}" type="presParOf" srcId="{E95ADC6F-11DB-4986-BCAB-6E23CEC0EEE8}" destId="{E85F63A6-4DF9-4DC0-97B3-49A04E656B7F}" srcOrd="0" destOrd="0" presId="urn:microsoft.com/office/officeart/2005/8/layout/hierarchy4"/>
    <dgm:cxn modelId="{4A9C5A5B-4BCA-477F-9E16-186A71649D4E}" type="presParOf" srcId="{E85F63A6-4DF9-4DC0-97B3-49A04E656B7F}" destId="{AE877F10-66EA-4A69-BF60-97154B577594}" srcOrd="0" destOrd="0" presId="urn:microsoft.com/office/officeart/2005/8/layout/hierarchy4"/>
    <dgm:cxn modelId="{ECEEB578-7915-45A6-AEB1-E13FA5735365}" type="presParOf" srcId="{E85F63A6-4DF9-4DC0-97B3-49A04E656B7F}" destId="{D250C73B-AAD8-49AB-AA9C-31AD8D10838C}" srcOrd="1" destOrd="0" presId="urn:microsoft.com/office/officeart/2005/8/layout/hierarchy4"/>
    <dgm:cxn modelId="{C82AFB95-2E9F-4567-834D-6287F3917451}" type="presParOf" srcId="{E85F63A6-4DF9-4DC0-97B3-49A04E656B7F}" destId="{75626D98-CD45-4447-944E-C0D1FD92CA9E}" srcOrd="2" destOrd="0" presId="urn:microsoft.com/office/officeart/2005/8/layout/hierarchy4"/>
    <dgm:cxn modelId="{11CFB049-A32B-4374-BE4C-6617F89986B6}" type="presParOf" srcId="{75626D98-CD45-4447-944E-C0D1FD92CA9E}" destId="{6DB569CB-218C-496A-95B2-73A3C02543DB}" srcOrd="0" destOrd="0" presId="urn:microsoft.com/office/officeart/2005/8/layout/hierarchy4"/>
    <dgm:cxn modelId="{1C1A5D2D-64A3-459F-9D7D-16758BF6EB33}" type="presParOf" srcId="{6DB569CB-218C-496A-95B2-73A3C02543DB}" destId="{B4519C0B-AB96-4119-A9A6-80FF62D63266}" srcOrd="0" destOrd="0" presId="urn:microsoft.com/office/officeart/2005/8/layout/hierarchy4"/>
    <dgm:cxn modelId="{6CE23524-284A-411C-9094-3B6B0BE2E2DD}" type="presParOf" srcId="{6DB569CB-218C-496A-95B2-73A3C02543DB}" destId="{8022010C-FF96-42A3-9217-670E1A6D852C}" srcOrd="1" destOrd="0" presId="urn:microsoft.com/office/officeart/2005/8/layout/hierarchy4"/>
    <dgm:cxn modelId="{F88743E9-4C38-4C5D-8487-1566526F031F}" type="presParOf" srcId="{6DB569CB-218C-496A-95B2-73A3C02543DB}" destId="{2D6BADBD-2C48-483B-A74F-32C03C63B923}" srcOrd="2" destOrd="0" presId="urn:microsoft.com/office/officeart/2005/8/layout/hierarchy4"/>
    <dgm:cxn modelId="{05964BB3-DB82-41F6-912D-1ECB5FA0D072}" type="presParOf" srcId="{2D6BADBD-2C48-483B-A74F-32C03C63B923}" destId="{C0814FCE-CA9C-4078-A916-FA4C4FA35715}" srcOrd="0" destOrd="0" presId="urn:microsoft.com/office/officeart/2005/8/layout/hierarchy4"/>
    <dgm:cxn modelId="{11DA3328-EA06-44DC-8714-287D709EACD3}" type="presParOf" srcId="{C0814FCE-CA9C-4078-A916-FA4C4FA35715}" destId="{C3052CCE-411A-4BB7-9C45-CC7E20456A19}" srcOrd="0" destOrd="0" presId="urn:microsoft.com/office/officeart/2005/8/layout/hierarchy4"/>
    <dgm:cxn modelId="{381903C9-0F30-4883-94BD-18B656CEE5B7}" type="presParOf" srcId="{C0814FCE-CA9C-4078-A916-FA4C4FA35715}" destId="{8A74448F-553F-449C-A482-03E5ABE98AAF}" srcOrd="1" destOrd="0" presId="urn:microsoft.com/office/officeart/2005/8/layout/hierarchy4"/>
    <dgm:cxn modelId="{D952BE72-F281-40D0-824F-207F3F5274FB}" type="presParOf" srcId="{75626D98-CD45-4447-944E-C0D1FD92CA9E}" destId="{F8AC4256-C1A1-47C6-BCE2-9BDA23201C3F}" srcOrd="1" destOrd="0" presId="urn:microsoft.com/office/officeart/2005/8/layout/hierarchy4"/>
    <dgm:cxn modelId="{1C52D98C-A568-4064-8138-F678B32B692F}" type="presParOf" srcId="{75626D98-CD45-4447-944E-C0D1FD92CA9E}" destId="{4EFFD3F2-5953-4BF6-BC7E-CCABE60A27B3}" srcOrd="2" destOrd="0" presId="urn:microsoft.com/office/officeart/2005/8/layout/hierarchy4"/>
    <dgm:cxn modelId="{FB4F2B92-879F-4702-B53D-E389BCD0B56A}" type="presParOf" srcId="{4EFFD3F2-5953-4BF6-BC7E-CCABE60A27B3}" destId="{BDB80337-0D86-4863-9C19-9766F82F91FF}" srcOrd="0" destOrd="0" presId="urn:microsoft.com/office/officeart/2005/8/layout/hierarchy4"/>
    <dgm:cxn modelId="{3AA808DB-39FA-48CE-8B50-B014E569A57B}" type="presParOf" srcId="{4EFFD3F2-5953-4BF6-BC7E-CCABE60A27B3}" destId="{AE4A1E1E-90C8-4BBA-8665-A7B230BD8684}" srcOrd="1" destOrd="0" presId="urn:microsoft.com/office/officeart/2005/8/layout/hierarchy4"/>
    <dgm:cxn modelId="{EBF7DC3C-E946-4EFD-857D-389624ADDD72}" type="presParOf" srcId="{4EFFD3F2-5953-4BF6-BC7E-CCABE60A27B3}" destId="{AA51C031-12EF-40B2-8386-8B09B1C271AA}" srcOrd="2" destOrd="0" presId="urn:microsoft.com/office/officeart/2005/8/layout/hierarchy4"/>
    <dgm:cxn modelId="{CB26F15D-E261-400E-BB1A-A219295EBFBD}" type="presParOf" srcId="{AA51C031-12EF-40B2-8386-8B09B1C271AA}" destId="{AF3C5FA5-2FC0-47AE-865E-61DAE94A60D2}" srcOrd="0" destOrd="0" presId="urn:microsoft.com/office/officeart/2005/8/layout/hierarchy4"/>
    <dgm:cxn modelId="{302DFBB5-C4DB-46F8-9DFD-4814DB31C19B}" type="presParOf" srcId="{AF3C5FA5-2FC0-47AE-865E-61DAE94A60D2}" destId="{1697D43F-36F1-4235-8DD0-55739DBF1B29}" srcOrd="0" destOrd="0" presId="urn:microsoft.com/office/officeart/2005/8/layout/hierarchy4"/>
    <dgm:cxn modelId="{0CE87E6C-DA16-433E-8C31-E1BF6B646F23}" type="presParOf" srcId="{AF3C5FA5-2FC0-47AE-865E-61DAE94A60D2}" destId="{AF4A0B4B-E6E0-4783-88B5-34EAEB247C15}" srcOrd="1" destOrd="0" presId="urn:microsoft.com/office/officeart/2005/8/layout/hierarchy4"/>
    <dgm:cxn modelId="{17E8290D-59CD-4675-BE45-D55B964AA5F9}" type="presParOf" srcId="{75626D98-CD45-4447-944E-C0D1FD92CA9E}" destId="{F7BC8930-2DCA-43D2-9B3E-8E795192844D}" srcOrd="3" destOrd="0" presId="urn:microsoft.com/office/officeart/2005/8/layout/hierarchy4"/>
    <dgm:cxn modelId="{ABEBAA25-A283-4761-8E7F-38F079FF3CFC}" type="presParOf" srcId="{75626D98-CD45-4447-944E-C0D1FD92CA9E}" destId="{E0D91686-1055-4ABB-99C7-92864D791271}" srcOrd="4" destOrd="0" presId="urn:microsoft.com/office/officeart/2005/8/layout/hierarchy4"/>
    <dgm:cxn modelId="{02E1183D-6867-423E-BF66-1F9B9AE90DDD}" type="presParOf" srcId="{E0D91686-1055-4ABB-99C7-92864D791271}" destId="{03366D24-6F79-4CDD-AFCD-0624C074FFD5}" srcOrd="0" destOrd="0" presId="urn:microsoft.com/office/officeart/2005/8/layout/hierarchy4"/>
    <dgm:cxn modelId="{2C82DADC-57E8-4472-94A3-9CAD6C508124}" type="presParOf" srcId="{E0D91686-1055-4ABB-99C7-92864D791271}" destId="{CA796179-FCE4-406F-85A1-51211FD0993B}" srcOrd="1" destOrd="0" presId="urn:microsoft.com/office/officeart/2005/8/layout/hierarchy4"/>
    <dgm:cxn modelId="{9E7A9FD3-DD22-438C-9BC7-F6EA78F795BE}" type="presParOf" srcId="{E0D91686-1055-4ABB-99C7-92864D791271}" destId="{53FFB511-02BD-4F4A-A4D9-BC4F65C2612B}" srcOrd="2" destOrd="0" presId="urn:microsoft.com/office/officeart/2005/8/layout/hierarchy4"/>
    <dgm:cxn modelId="{75CFD7D6-6056-44C5-9592-1FB919A061B5}" type="presParOf" srcId="{53FFB511-02BD-4F4A-A4D9-BC4F65C2612B}" destId="{28359704-0143-40EA-9576-0E4DA9514E78}" srcOrd="0" destOrd="0" presId="urn:microsoft.com/office/officeart/2005/8/layout/hierarchy4"/>
    <dgm:cxn modelId="{1409B695-4D8A-4646-B8A0-FB5CF9BF9FF0}" type="presParOf" srcId="{28359704-0143-40EA-9576-0E4DA9514E78}" destId="{BD44AAAD-B417-4C34-A3ED-7442FF532623}" srcOrd="0" destOrd="0" presId="urn:microsoft.com/office/officeart/2005/8/layout/hierarchy4"/>
    <dgm:cxn modelId="{25FD2129-CF74-4BAE-9DEE-BFDB08E51D5E}" type="presParOf" srcId="{28359704-0143-40EA-9576-0E4DA9514E78}" destId="{11DD9688-FF5F-4685-87E7-37FCB22C219C}" srcOrd="1" destOrd="0" presId="urn:microsoft.com/office/officeart/2005/8/layout/hierarchy4"/>
    <dgm:cxn modelId="{85E1C16C-708B-4F1F-A307-780E77CAA5C7}" type="presParOf" srcId="{75626D98-CD45-4447-944E-C0D1FD92CA9E}" destId="{7041AB6B-9DE2-4A77-B70D-40D3C92491F3}" srcOrd="5" destOrd="0" presId="urn:microsoft.com/office/officeart/2005/8/layout/hierarchy4"/>
    <dgm:cxn modelId="{716B3475-4EAE-485D-83B1-1219A76FDBDA}" type="presParOf" srcId="{75626D98-CD45-4447-944E-C0D1FD92CA9E}" destId="{82028470-CE7D-4558-9466-B558F64D76AC}" srcOrd="6" destOrd="0" presId="urn:microsoft.com/office/officeart/2005/8/layout/hierarchy4"/>
    <dgm:cxn modelId="{D4F46CE1-D5A8-468C-BB3F-7EBC70F9DCE2}" type="presParOf" srcId="{82028470-CE7D-4558-9466-B558F64D76AC}" destId="{2174DD6F-6D8D-469E-81C1-91A593DB1AA2}" srcOrd="0" destOrd="0" presId="urn:microsoft.com/office/officeart/2005/8/layout/hierarchy4"/>
    <dgm:cxn modelId="{B5290F7D-975F-4391-9502-10BFE63EE088}" type="presParOf" srcId="{82028470-CE7D-4558-9466-B558F64D76AC}" destId="{4511ACC2-297C-4CE7-9791-96E0F9E94A23}" srcOrd="1" destOrd="0" presId="urn:microsoft.com/office/officeart/2005/8/layout/hierarchy4"/>
    <dgm:cxn modelId="{AD55BCB4-D229-4F53-B7B0-0F327E53820B}" type="presParOf" srcId="{82028470-CE7D-4558-9466-B558F64D76AC}" destId="{0BF44F10-D2AE-49A3-B5C9-59C925CA4913}" srcOrd="2" destOrd="0" presId="urn:microsoft.com/office/officeart/2005/8/layout/hierarchy4"/>
    <dgm:cxn modelId="{17DCAA1C-BEBE-4F2A-9483-022E1EFE04CE}" type="presParOf" srcId="{0BF44F10-D2AE-49A3-B5C9-59C925CA4913}" destId="{3C54F31D-8245-4B84-9DCC-26EE4B7C2AD3}" srcOrd="0" destOrd="0" presId="urn:microsoft.com/office/officeart/2005/8/layout/hierarchy4"/>
    <dgm:cxn modelId="{99A31286-641C-461A-B430-902943316CF2}" type="presParOf" srcId="{3C54F31D-8245-4B84-9DCC-26EE4B7C2AD3}" destId="{72FE1A4E-74A2-471F-9825-2F7FFB0BDFBC}" srcOrd="0" destOrd="0" presId="urn:microsoft.com/office/officeart/2005/8/layout/hierarchy4"/>
    <dgm:cxn modelId="{6B4416A3-A7DB-4474-B2D3-565F41B9004A}" type="presParOf" srcId="{3C54F31D-8245-4B84-9DCC-26EE4B7C2AD3}" destId="{EBCBC86F-9888-4339-9403-2CB28611E11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54DF18-3A58-4E5B-B277-20E3CBB3E6F1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182C143F-2F26-40FE-B075-A2744E033C9F}">
      <dgm:prSet/>
      <dgm:spPr/>
      <dgm:t>
        <a:bodyPr/>
        <a:lstStyle/>
        <a:p>
          <a:r>
            <a:rPr lang="pl-PL" b="1" dirty="0"/>
            <a:t>44%</a:t>
          </a:r>
          <a:r>
            <a:rPr lang="pl-PL" dirty="0"/>
            <a:t> </a:t>
          </a:r>
          <a:br>
            <a:rPr lang="pl-PL" dirty="0"/>
          </a:br>
          <a:r>
            <a:rPr lang="pl-PL" dirty="0"/>
            <a:t>dla PM10 </a:t>
          </a:r>
        </a:p>
      </dgm:t>
    </dgm:pt>
    <dgm:pt modelId="{8C32F92C-3835-4312-88A7-CA112C54109E}" type="parTrans" cxnId="{D8F8E547-F388-47B0-AFB7-79E3674E78E6}">
      <dgm:prSet/>
      <dgm:spPr/>
      <dgm:t>
        <a:bodyPr/>
        <a:lstStyle/>
        <a:p>
          <a:endParaRPr lang="pl-PL"/>
        </a:p>
      </dgm:t>
    </dgm:pt>
    <dgm:pt modelId="{09D31AB1-F47D-4816-B232-B98EFDDDA62A}" type="sibTrans" cxnId="{D8F8E547-F388-47B0-AFB7-79E3674E78E6}">
      <dgm:prSet/>
      <dgm:spPr/>
      <dgm:t>
        <a:bodyPr/>
        <a:lstStyle/>
        <a:p>
          <a:endParaRPr lang="pl-PL"/>
        </a:p>
      </dgm:t>
    </dgm:pt>
    <dgm:pt modelId="{083BF48C-A1D5-405C-B569-6A62D1CCD238}">
      <dgm:prSet/>
      <dgm:spPr/>
      <dgm:t>
        <a:bodyPr/>
        <a:lstStyle/>
        <a:p>
          <a:r>
            <a:rPr lang="pl-PL" b="1" dirty="0"/>
            <a:t>57%</a:t>
          </a:r>
          <a:r>
            <a:rPr lang="pl-PL" dirty="0"/>
            <a:t> </a:t>
          </a:r>
          <a:br>
            <a:rPr lang="pl-PL" dirty="0"/>
          </a:br>
          <a:r>
            <a:rPr lang="pl-PL" dirty="0"/>
            <a:t>dla PM2,5 </a:t>
          </a:r>
        </a:p>
      </dgm:t>
    </dgm:pt>
    <dgm:pt modelId="{C2055891-FB61-4B87-945C-41ADAC7B4FBF}" type="parTrans" cxnId="{EA4C9603-7ABD-476D-B154-611485FDFE96}">
      <dgm:prSet/>
      <dgm:spPr/>
      <dgm:t>
        <a:bodyPr/>
        <a:lstStyle/>
        <a:p>
          <a:endParaRPr lang="pl-PL"/>
        </a:p>
      </dgm:t>
    </dgm:pt>
    <dgm:pt modelId="{2370E8EC-A0A3-4CF8-AC65-BCDED812A538}" type="sibTrans" cxnId="{EA4C9603-7ABD-476D-B154-611485FDFE96}">
      <dgm:prSet/>
      <dgm:spPr/>
      <dgm:t>
        <a:bodyPr/>
        <a:lstStyle/>
        <a:p>
          <a:endParaRPr lang="pl-PL"/>
        </a:p>
      </dgm:t>
    </dgm:pt>
    <dgm:pt modelId="{4BE601D5-9B8B-40AB-94E8-46B0659B0EF0}">
      <dgm:prSet/>
      <dgm:spPr/>
      <dgm:t>
        <a:bodyPr/>
        <a:lstStyle/>
        <a:p>
          <a:r>
            <a:rPr lang="pl-PL" b="1" dirty="0"/>
            <a:t>69%</a:t>
          </a:r>
          <a:r>
            <a:rPr lang="pl-PL" dirty="0"/>
            <a:t> </a:t>
          </a:r>
          <a:br>
            <a:rPr lang="pl-PL" dirty="0"/>
          </a:br>
          <a:r>
            <a:rPr lang="pl-PL" dirty="0"/>
            <a:t>dla B(a)P</a:t>
          </a:r>
        </a:p>
      </dgm:t>
    </dgm:pt>
    <dgm:pt modelId="{9A7FBC82-9047-44F3-82F3-6612DCD8CC5F}" type="parTrans" cxnId="{D74817D4-6613-46C0-B066-D220DB3F09A8}">
      <dgm:prSet/>
      <dgm:spPr/>
      <dgm:t>
        <a:bodyPr/>
        <a:lstStyle/>
        <a:p>
          <a:endParaRPr lang="pl-PL"/>
        </a:p>
      </dgm:t>
    </dgm:pt>
    <dgm:pt modelId="{C0B7D1A3-4499-4028-BE68-2E0A4F09908F}" type="sibTrans" cxnId="{D74817D4-6613-46C0-B066-D220DB3F09A8}">
      <dgm:prSet/>
      <dgm:spPr/>
      <dgm:t>
        <a:bodyPr/>
        <a:lstStyle/>
        <a:p>
          <a:endParaRPr lang="pl-PL"/>
        </a:p>
      </dgm:t>
    </dgm:pt>
    <dgm:pt modelId="{100ED2D5-BFC4-4BB9-AD64-D9B8FCDBB79E}">
      <dgm:prSet/>
      <dgm:spPr/>
      <dgm:t>
        <a:bodyPr/>
        <a:lstStyle/>
        <a:p>
          <a:r>
            <a:rPr lang="pl-PL" b="1" dirty="0"/>
            <a:t>27%</a:t>
          </a:r>
          <a:r>
            <a:rPr lang="pl-PL" dirty="0"/>
            <a:t> </a:t>
          </a:r>
          <a:br>
            <a:rPr lang="pl-PL" dirty="0"/>
          </a:br>
          <a:r>
            <a:rPr lang="pl-PL" dirty="0"/>
            <a:t>dla NO2</a:t>
          </a:r>
        </a:p>
      </dgm:t>
    </dgm:pt>
    <dgm:pt modelId="{751F8E48-BB2E-4C87-927D-DCE89990780F}" type="parTrans" cxnId="{0B793651-38C1-43E5-A9FF-F368B058EC60}">
      <dgm:prSet/>
      <dgm:spPr/>
      <dgm:t>
        <a:bodyPr/>
        <a:lstStyle/>
        <a:p>
          <a:endParaRPr lang="pl-PL"/>
        </a:p>
      </dgm:t>
    </dgm:pt>
    <dgm:pt modelId="{C9B605B8-172E-4D2B-A9AD-1D758CA58BCD}" type="sibTrans" cxnId="{0B793651-38C1-43E5-A9FF-F368B058EC60}">
      <dgm:prSet/>
      <dgm:spPr/>
      <dgm:t>
        <a:bodyPr/>
        <a:lstStyle/>
        <a:p>
          <a:endParaRPr lang="pl-PL"/>
        </a:p>
      </dgm:t>
    </dgm:pt>
    <dgm:pt modelId="{37411FDB-9F5B-434D-9484-77D372C71C8C}">
      <dgm:prSet phldrT="[Tekst]"/>
      <dgm:spPr/>
      <dgm:t>
        <a:bodyPr/>
        <a:lstStyle/>
        <a:p>
          <a:r>
            <a:rPr lang="pl-PL" b="1" dirty="0"/>
            <a:t>Redukcja emisji</a:t>
          </a:r>
        </a:p>
      </dgm:t>
    </dgm:pt>
    <dgm:pt modelId="{7D08C169-A3DF-47D6-831D-E2C5831F9535}" type="parTrans" cxnId="{BDB800C3-30EF-4FAE-8079-558B3F23F38E}">
      <dgm:prSet/>
      <dgm:spPr/>
      <dgm:t>
        <a:bodyPr/>
        <a:lstStyle/>
        <a:p>
          <a:endParaRPr lang="pl-PL"/>
        </a:p>
      </dgm:t>
    </dgm:pt>
    <dgm:pt modelId="{C1F06CEA-1CAB-4EC6-9547-D9F90EB6AE75}" type="sibTrans" cxnId="{BDB800C3-30EF-4FAE-8079-558B3F23F38E}">
      <dgm:prSet/>
      <dgm:spPr/>
      <dgm:t>
        <a:bodyPr/>
        <a:lstStyle/>
        <a:p>
          <a:endParaRPr lang="pl-PL"/>
        </a:p>
      </dgm:t>
    </dgm:pt>
    <dgm:pt modelId="{CE87C9D7-0D4B-41E9-A500-53A252F5871B}" type="pres">
      <dgm:prSet presAssocID="{3054DF18-3A58-4E5B-B277-20E3CBB3E6F1}" presName="Name0" presStyleCnt="0">
        <dgm:presLayoutVars>
          <dgm:dir/>
          <dgm:animLvl val="lvl"/>
          <dgm:resizeHandles val="exact"/>
        </dgm:presLayoutVars>
      </dgm:prSet>
      <dgm:spPr/>
    </dgm:pt>
    <dgm:pt modelId="{B9DBC2FA-088B-4CBB-B4BB-9BD8D6F22951}" type="pres">
      <dgm:prSet presAssocID="{3054DF18-3A58-4E5B-B277-20E3CBB3E6F1}" presName="dummy" presStyleCnt="0"/>
      <dgm:spPr/>
    </dgm:pt>
    <dgm:pt modelId="{DFE12212-ED13-472C-A34D-936494319069}" type="pres">
      <dgm:prSet presAssocID="{3054DF18-3A58-4E5B-B277-20E3CBB3E6F1}" presName="linH" presStyleCnt="0"/>
      <dgm:spPr/>
    </dgm:pt>
    <dgm:pt modelId="{7509F9F7-543F-48E8-8143-0AA15BF6AD89}" type="pres">
      <dgm:prSet presAssocID="{3054DF18-3A58-4E5B-B277-20E3CBB3E6F1}" presName="padding1" presStyleCnt="0"/>
      <dgm:spPr/>
    </dgm:pt>
    <dgm:pt modelId="{B6718676-0818-4CAC-BBA0-3CDFE22E4291}" type="pres">
      <dgm:prSet presAssocID="{182C143F-2F26-40FE-B075-A2744E033C9F}" presName="linV" presStyleCnt="0"/>
      <dgm:spPr/>
    </dgm:pt>
    <dgm:pt modelId="{27216BC8-5D40-49AA-B06C-67AB06A419B6}" type="pres">
      <dgm:prSet presAssocID="{182C143F-2F26-40FE-B075-A2744E033C9F}" presName="spVertical1" presStyleCnt="0"/>
      <dgm:spPr/>
    </dgm:pt>
    <dgm:pt modelId="{CEF6B4A1-79F3-4CB4-801C-B2AC7C85117A}" type="pres">
      <dgm:prSet presAssocID="{182C143F-2F26-40FE-B075-A2744E033C9F}" presName="parTx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57198756-9AF9-47A8-97B3-17A80CBB05A0}" type="pres">
      <dgm:prSet presAssocID="{182C143F-2F26-40FE-B075-A2744E033C9F}" presName="spVertical2" presStyleCnt="0"/>
      <dgm:spPr/>
    </dgm:pt>
    <dgm:pt modelId="{A31F1FDA-1F3C-415A-AED1-3E90177443E3}" type="pres">
      <dgm:prSet presAssocID="{182C143F-2F26-40FE-B075-A2744E033C9F}" presName="spVertical3" presStyleCnt="0"/>
      <dgm:spPr/>
    </dgm:pt>
    <dgm:pt modelId="{DC80BF49-2031-4D05-82BE-BEFDC11DB824}" type="pres">
      <dgm:prSet presAssocID="{09D31AB1-F47D-4816-B232-B98EFDDDA62A}" presName="space" presStyleCnt="0"/>
      <dgm:spPr/>
    </dgm:pt>
    <dgm:pt modelId="{8632ADC9-749E-4292-BE99-2FD64CB998E4}" type="pres">
      <dgm:prSet presAssocID="{083BF48C-A1D5-405C-B569-6A62D1CCD238}" presName="linV" presStyleCnt="0"/>
      <dgm:spPr/>
    </dgm:pt>
    <dgm:pt modelId="{6A0D3B61-1A30-49D5-9C58-B51C978E2EC3}" type="pres">
      <dgm:prSet presAssocID="{083BF48C-A1D5-405C-B569-6A62D1CCD238}" presName="spVertical1" presStyleCnt="0"/>
      <dgm:spPr/>
    </dgm:pt>
    <dgm:pt modelId="{6D82CA58-F251-494A-AAFC-13AFA5C7D2C1}" type="pres">
      <dgm:prSet presAssocID="{083BF48C-A1D5-405C-B569-6A62D1CCD238}" presName="parTx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9E1DCAEA-F681-4059-AF5A-BBD750C0EBF4}" type="pres">
      <dgm:prSet presAssocID="{083BF48C-A1D5-405C-B569-6A62D1CCD238}" presName="spVertical2" presStyleCnt="0"/>
      <dgm:spPr/>
    </dgm:pt>
    <dgm:pt modelId="{31E64595-6530-4179-8193-AFD6631C092F}" type="pres">
      <dgm:prSet presAssocID="{083BF48C-A1D5-405C-B569-6A62D1CCD238}" presName="spVertical3" presStyleCnt="0"/>
      <dgm:spPr/>
    </dgm:pt>
    <dgm:pt modelId="{393B26FF-ACB3-482F-8AF3-732B4980FD81}" type="pres">
      <dgm:prSet presAssocID="{2370E8EC-A0A3-4CF8-AC65-BCDED812A538}" presName="space" presStyleCnt="0"/>
      <dgm:spPr/>
    </dgm:pt>
    <dgm:pt modelId="{29E3B56A-98F1-4B0B-8364-34DBF6A9FC1D}" type="pres">
      <dgm:prSet presAssocID="{4BE601D5-9B8B-40AB-94E8-46B0659B0EF0}" presName="linV" presStyleCnt="0"/>
      <dgm:spPr/>
    </dgm:pt>
    <dgm:pt modelId="{6ABF453E-E73B-41C5-A4E7-5C8FC3A185DF}" type="pres">
      <dgm:prSet presAssocID="{4BE601D5-9B8B-40AB-94E8-46B0659B0EF0}" presName="spVertical1" presStyleCnt="0"/>
      <dgm:spPr/>
    </dgm:pt>
    <dgm:pt modelId="{7FAB6072-C205-4250-A001-71BF1E5BC3CF}" type="pres">
      <dgm:prSet presAssocID="{4BE601D5-9B8B-40AB-94E8-46B0659B0EF0}" presName="parTx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DB22618-8676-46CB-A540-B2B523B139AE}" type="pres">
      <dgm:prSet presAssocID="{4BE601D5-9B8B-40AB-94E8-46B0659B0EF0}" presName="spVertical2" presStyleCnt="0"/>
      <dgm:spPr/>
    </dgm:pt>
    <dgm:pt modelId="{59DA2429-43A6-4C29-82BA-8E0E2DF979D9}" type="pres">
      <dgm:prSet presAssocID="{4BE601D5-9B8B-40AB-94E8-46B0659B0EF0}" presName="spVertical3" presStyleCnt="0"/>
      <dgm:spPr/>
    </dgm:pt>
    <dgm:pt modelId="{F63F7E6C-DD6C-4CEA-BFFA-75F6FEC8824D}" type="pres">
      <dgm:prSet presAssocID="{C0B7D1A3-4499-4028-BE68-2E0A4F09908F}" presName="space" presStyleCnt="0"/>
      <dgm:spPr/>
    </dgm:pt>
    <dgm:pt modelId="{BA970F8E-9232-4D41-9CBB-3ABCECD09C4B}" type="pres">
      <dgm:prSet presAssocID="{100ED2D5-BFC4-4BB9-AD64-D9B8FCDBB79E}" presName="linV" presStyleCnt="0"/>
      <dgm:spPr/>
    </dgm:pt>
    <dgm:pt modelId="{1D332677-36E4-4111-AB9A-330B107C2585}" type="pres">
      <dgm:prSet presAssocID="{100ED2D5-BFC4-4BB9-AD64-D9B8FCDBB79E}" presName="spVertical1" presStyleCnt="0"/>
      <dgm:spPr/>
    </dgm:pt>
    <dgm:pt modelId="{87532D7C-53E0-4005-914D-6080F3BFE819}" type="pres">
      <dgm:prSet presAssocID="{100ED2D5-BFC4-4BB9-AD64-D9B8FCDBB79E}" presName="parTx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83902E0F-1DB8-4B53-B1D3-63A7CFE99CE4}" type="pres">
      <dgm:prSet presAssocID="{100ED2D5-BFC4-4BB9-AD64-D9B8FCDBB79E}" presName="spVertical2" presStyleCnt="0"/>
      <dgm:spPr/>
    </dgm:pt>
    <dgm:pt modelId="{93FCC2A0-97A1-4FF4-8211-234941BFB463}" type="pres">
      <dgm:prSet presAssocID="{100ED2D5-BFC4-4BB9-AD64-D9B8FCDBB79E}" presName="spVertical3" presStyleCnt="0"/>
      <dgm:spPr/>
    </dgm:pt>
    <dgm:pt modelId="{65068688-9C2B-46A8-A382-DA7100487AF3}" type="pres">
      <dgm:prSet presAssocID="{C9B605B8-172E-4D2B-A9AD-1D758CA58BCD}" presName="space" presStyleCnt="0"/>
      <dgm:spPr/>
    </dgm:pt>
    <dgm:pt modelId="{5345DC76-0204-482A-99B5-F1D999EA3436}" type="pres">
      <dgm:prSet presAssocID="{37411FDB-9F5B-434D-9484-77D372C71C8C}" presName="linV" presStyleCnt="0"/>
      <dgm:spPr/>
    </dgm:pt>
    <dgm:pt modelId="{70B83EB3-6817-4C90-B38E-9B2E66D6A606}" type="pres">
      <dgm:prSet presAssocID="{37411FDB-9F5B-434D-9484-77D372C71C8C}" presName="spVertical1" presStyleCnt="0"/>
      <dgm:spPr/>
    </dgm:pt>
    <dgm:pt modelId="{1F03686B-E89B-40E0-99AA-BA0277F96B77}" type="pres">
      <dgm:prSet presAssocID="{37411FDB-9F5B-434D-9484-77D372C71C8C}" presName="parTx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48F939EA-3747-4850-8C3C-CF0FF809A7DD}" type="pres">
      <dgm:prSet presAssocID="{37411FDB-9F5B-434D-9484-77D372C71C8C}" presName="spVertical2" presStyleCnt="0"/>
      <dgm:spPr/>
    </dgm:pt>
    <dgm:pt modelId="{DE7D8F31-A4DD-496F-95D3-9B30BE22394A}" type="pres">
      <dgm:prSet presAssocID="{37411FDB-9F5B-434D-9484-77D372C71C8C}" presName="spVertical3" presStyleCnt="0"/>
      <dgm:spPr/>
    </dgm:pt>
    <dgm:pt modelId="{ABE26C32-4CED-4393-ABE4-4F18392B58C6}" type="pres">
      <dgm:prSet presAssocID="{3054DF18-3A58-4E5B-B277-20E3CBB3E6F1}" presName="padding2" presStyleCnt="0"/>
      <dgm:spPr/>
    </dgm:pt>
    <dgm:pt modelId="{9E769164-8916-4F58-82E1-709654D24762}" type="pres">
      <dgm:prSet presAssocID="{3054DF18-3A58-4E5B-B277-20E3CBB3E6F1}" presName="negArrow" presStyleCnt="0"/>
      <dgm:spPr/>
    </dgm:pt>
    <dgm:pt modelId="{0AADFC9F-3339-49C6-8249-6FA755B2CF94}" type="pres">
      <dgm:prSet presAssocID="{3054DF18-3A58-4E5B-B277-20E3CBB3E6F1}" presName="backgroundArrow" presStyleLbl="node1" presStyleIdx="0" presStyleCnt="1"/>
      <dgm:spPr>
        <a:solidFill>
          <a:schemeClr val="accent2">
            <a:lumMod val="75000"/>
          </a:schemeClr>
        </a:solidFill>
      </dgm:spPr>
    </dgm:pt>
  </dgm:ptLst>
  <dgm:cxnLst>
    <dgm:cxn modelId="{EA4C9603-7ABD-476D-B154-611485FDFE96}" srcId="{3054DF18-3A58-4E5B-B277-20E3CBB3E6F1}" destId="{083BF48C-A1D5-405C-B569-6A62D1CCD238}" srcOrd="1" destOrd="0" parTransId="{C2055891-FB61-4B87-945C-41ADAC7B4FBF}" sibTransId="{2370E8EC-A0A3-4CF8-AC65-BCDED812A538}"/>
    <dgm:cxn modelId="{A8942D45-F189-45AA-8B8B-06092908FA0B}" type="presOf" srcId="{100ED2D5-BFC4-4BB9-AD64-D9B8FCDBB79E}" destId="{87532D7C-53E0-4005-914D-6080F3BFE819}" srcOrd="0" destOrd="0" presId="urn:microsoft.com/office/officeart/2005/8/layout/hProcess3"/>
    <dgm:cxn modelId="{D8F8E547-F388-47B0-AFB7-79E3674E78E6}" srcId="{3054DF18-3A58-4E5B-B277-20E3CBB3E6F1}" destId="{182C143F-2F26-40FE-B075-A2744E033C9F}" srcOrd="0" destOrd="0" parTransId="{8C32F92C-3835-4312-88A7-CA112C54109E}" sibTransId="{09D31AB1-F47D-4816-B232-B98EFDDDA62A}"/>
    <dgm:cxn modelId="{0B793651-38C1-43E5-A9FF-F368B058EC60}" srcId="{3054DF18-3A58-4E5B-B277-20E3CBB3E6F1}" destId="{100ED2D5-BFC4-4BB9-AD64-D9B8FCDBB79E}" srcOrd="3" destOrd="0" parTransId="{751F8E48-BB2E-4C87-927D-DCE89990780F}" sibTransId="{C9B605B8-172E-4D2B-A9AD-1D758CA58BCD}"/>
    <dgm:cxn modelId="{2550D251-E42E-473D-8456-13705EE61BA6}" type="presOf" srcId="{3054DF18-3A58-4E5B-B277-20E3CBB3E6F1}" destId="{CE87C9D7-0D4B-41E9-A500-53A252F5871B}" srcOrd="0" destOrd="0" presId="urn:microsoft.com/office/officeart/2005/8/layout/hProcess3"/>
    <dgm:cxn modelId="{9C9D1375-4F4B-41C9-8177-BDAAD4CC71D7}" type="presOf" srcId="{37411FDB-9F5B-434D-9484-77D372C71C8C}" destId="{1F03686B-E89B-40E0-99AA-BA0277F96B77}" srcOrd="0" destOrd="0" presId="urn:microsoft.com/office/officeart/2005/8/layout/hProcess3"/>
    <dgm:cxn modelId="{0352FE99-9066-4089-9E2C-DCBB203586C4}" type="presOf" srcId="{4BE601D5-9B8B-40AB-94E8-46B0659B0EF0}" destId="{7FAB6072-C205-4250-A001-71BF1E5BC3CF}" srcOrd="0" destOrd="0" presId="urn:microsoft.com/office/officeart/2005/8/layout/hProcess3"/>
    <dgm:cxn modelId="{0064EF9D-A3AE-4A53-805C-C1848F108543}" type="presOf" srcId="{182C143F-2F26-40FE-B075-A2744E033C9F}" destId="{CEF6B4A1-79F3-4CB4-801C-B2AC7C85117A}" srcOrd="0" destOrd="0" presId="urn:microsoft.com/office/officeart/2005/8/layout/hProcess3"/>
    <dgm:cxn modelId="{4D1D20B1-1AB2-4C61-86E5-9590BE9DF971}" type="presOf" srcId="{083BF48C-A1D5-405C-B569-6A62D1CCD238}" destId="{6D82CA58-F251-494A-AAFC-13AFA5C7D2C1}" srcOrd="0" destOrd="0" presId="urn:microsoft.com/office/officeart/2005/8/layout/hProcess3"/>
    <dgm:cxn modelId="{BDB800C3-30EF-4FAE-8079-558B3F23F38E}" srcId="{3054DF18-3A58-4E5B-B277-20E3CBB3E6F1}" destId="{37411FDB-9F5B-434D-9484-77D372C71C8C}" srcOrd="4" destOrd="0" parTransId="{7D08C169-A3DF-47D6-831D-E2C5831F9535}" sibTransId="{C1F06CEA-1CAB-4EC6-9547-D9F90EB6AE75}"/>
    <dgm:cxn modelId="{D74817D4-6613-46C0-B066-D220DB3F09A8}" srcId="{3054DF18-3A58-4E5B-B277-20E3CBB3E6F1}" destId="{4BE601D5-9B8B-40AB-94E8-46B0659B0EF0}" srcOrd="2" destOrd="0" parTransId="{9A7FBC82-9047-44F3-82F3-6612DCD8CC5F}" sibTransId="{C0B7D1A3-4499-4028-BE68-2E0A4F09908F}"/>
    <dgm:cxn modelId="{C980CA58-B487-4C69-A811-5C797793E2A2}" type="presParOf" srcId="{CE87C9D7-0D4B-41E9-A500-53A252F5871B}" destId="{B9DBC2FA-088B-4CBB-B4BB-9BD8D6F22951}" srcOrd="0" destOrd="0" presId="urn:microsoft.com/office/officeart/2005/8/layout/hProcess3"/>
    <dgm:cxn modelId="{C60B32D0-F8CB-4216-A2A8-02CE0ED74C7B}" type="presParOf" srcId="{CE87C9D7-0D4B-41E9-A500-53A252F5871B}" destId="{DFE12212-ED13-472C-A34D-936494319069}" srcOrd="1" destOrd="0" presId="urn:microsoft.com/office/officeart/2005/8/layout/hProcess3"/>
    <dgm:cxn modelId="{369D89A5-7198-4843-9028-1211DC69D161}" type="presParOf" srcId="{DFE12212-ED13-472C-A34D-936494319069}" destId="{7509F9F7-543F-48E8-8143-0AA15BF6AD89}" srcOrd="0" destOrd="0" presId="urn:microsoft.com/office/officeart/2005/8/layout/hProcess3"/>
    <dgm:cxn modelId="{BFF4E43E-9320-4B56-864C-B37F61850C6A}" type="presParOf" srcId="{DFE12212-ED13-472C-A34D-936494319069}" destId="{B6718676-0818-4CAC-BBA0-3CDFE22E4291}" srcOrd="1" destOrd="0" presId="urn:microsoft.com/office/officeart/2005/8/layout/hProcess3"/>
    <dgm:cxn modelId="{915A9F13-666F-456C-A57F-6A9732AF5121}" type="presParOf" srcId="{B6718676-0818-4CAC-BBA0-3CDFE22E4291}" destId="{27216BC8-5D40-49AA-B06C-67AB06A419B6}" srcOrd="0" destOrd="0" presId="urn:microsoft.com/office/officeart/2005/8/layout/hProcess3"/>
    <dgm:cxn modelId="{AB5AF616-C529-4A9F-BB7A-9C5ACAAFAE1C}" type="presParOf" srcId="{B6718676-0818-4CAC-BBA0-3CDFE22E4291}" destId="{CEF6B4A1-79F3-4CB4-801C-B2AC7C85117A}" srcOrd="1" destOrd="0" presId="urn:microsoft.com/office/officeart/2005/8/layout/hProcess3"/>
    <dgm:cxn modelId="{C5CD34F4-3DBE-4B69-9B11-32F9AB49EDFB}" type="presParOf" srcId="{B6718676-0818-4CAC-BBA0-3CDFE22E4291}" destId="{57198756-9AF9-47A8-97B3-17A80CBB05A0}" srcOrd="2" destOrd="0" presId="urn:microsoft.com/office/officeart/2005/8/layout/hProcess3"/>
    <dgm:cxn modelId="{141110FC-B906-487A-A0E2-189FF9B02F4F}" type="presParOf" srcId="{B6718676-0818-4CAC-BBA0-3CDFE22E4291}" destId="{A31F1FDA-1F3C-415A-AED1-3E90177443E3}" srcOrd="3" destOrd="0" presId="urn:microsoft.com/office/officeart/2005/8/layout/hProcess3"/>
    <dgm:cxn modelId="{906B145A-0B47-4DEC-A328-4EF3CAB87C9B}" type="presParOf" srcId="{DFE12212-ED13-472C-A34D-936494319069}" destId="{DC80BF49-2031-4D05-82BE-BEFDC11DB824}" srcOrd="2" destOrd="0" presId="urn:microsoft.com/office/officeart/2005/8/layout/hProcess3"/>
    <dgm:cxn modelId="{FE816A7C-5474-44AA-A3BC-0DAA510479EE}" type="presParOf" srcId="{DFE12212-ED13-472C-A34D-936494319069}" destId="{8632ADC9-749E-4292-BE99-2FD64CB998E4}" srcOrd="3" destOrd="0" presId="urn:microsoft.com/office/officeart/2005/8/layout/hProcess3"/>
    <dgm:cxn modelId="{56B9AE41-88FB-40FB-A093-1E0FDF8E65AF}" type="presParOf" srcId="{8632ADC9-749E-4292-BE99-2FD64CB998E4}" destId="{6A0D3B61-1A30-49D5-9C58-B51C978E2EC3}" srcOrd="0" destOrd="0" presId="urn:microsoft.com/office/officeart/2005/8/layout/hProcess3"/>
    <dgm:cxn modelId="{43582557-9CBE-45A8-BE7E-39AB91F79EE0}" type="presParOf" srcId="{8632ADC9-749E-4292-BE99-2FD64CB998E4}" destId="{6D82CA58-F251-494A-AAFC-13AFA5C7D2C1}" srcOrd="1" destOrd="0" presId="urn:microsoft.com/office/officeart/2005/8/layout/hProcess3"/>
    <dgm:cxn modelId="{638E9B80-B0C7-477F-83FE-6D8C56F99DF1}" type="presParOf" srcId="{8632ADC9-749E-4292-BE99-2FD64CB998E4}" destId="{9E1DCAEA-F681-4059-AF5A-BBD750C0EBF4}" srcOrd="2" destOrd="0" presId="urn:microsoft.com/office/officeart/2005/8/layout/hProcess3"/>
    <dgm:cxn modelId="{C11E6570-FA66-4FBC-82FB-C3AEF484A6A3}" type="presParOf" srcId="{8632ADC9-749E-4292-BE99-2FD64CB998E4}" destId="{31E64595-6530-4179-8193-AFD6631C092F}" srcOrd="3" destOrd="0" presId="urn:microsoft.com/office/officeart/2005/8/layout/hProcess3"/>
    <dgm:cxn modelId="{5CF6D3C7-845C-4065-958E-A671AC279C3B}" type="presParOf" srcId="{DFE12212-ED13-472C-A34D-936494319069}" destId="{393B26FF-ACB3-482F-8AF3-732B4980FD81}" srcOrd="4" destOrd="0" presId="urn:microsoft.com/office/officeart/2005/8/layout/hProcess3"/>
    <dgm:cxn modelId="{B2B47ADE-36FE-4497-8E3D-9C50CEC41D46}" type="presParOf" srcId="{DFE12212-ED13-472C-A34D-936494319069}" destId="{29E3B56A-98F1-4B0B-8364-34DBF6A9FC1D}" srcOrd="5" destOrd="0" presId="urn:microsoft.com/office/officeart/2005/8/layout/hProcess3"/>
    <dgm:cxn modelId="{47F6C27D-2704-4A8C-993A-2FD0340704F7}" type="presParOf" srcId="{29E3B56A-98F1-4B0B-8364-34DBF6A9FC1D}" destId="{6ABF453E-E73B-41C5-A4E7-5C8FC3A185DF}" srcOrd="0" destOrd="0" presId="urn:microsoft.com/office/officeart/2005/8/layout/hProcess3"/>
    <dgm:cxn modelId="{F327AD7E-A2C2-45EB-A25C-166ADA43DC02}" type="presParOf" srcId="{29E3B56A-98F1-4B0B-8364-34DBF6A9FC1D}" destId="{7FAB6072-C205-4250-A001-71BF1E5BC3CF}" srcOrd="1" destOrd="0" presId="urn:microsoft.com/office/officeart/2005/8/layout/hProcess3"/>
    <dgm:cxn modelId="{C0E0D3CC-8778-4703-BB5C-E86F165CC3BC}" type="presParOf" srcId="{29E3B56A-98F1-4B0B-8364-34DBF6A9FC1D}" destId="{4DB22618-8676-46CB-A540-B2B523B139AE}" srcOrd="2" destOrd="0" presId="urn:microsoft.com/office/officeart/2005/8/layout/hProcess3"/>
    <dgm:cxn modelId="{0AEE2921-FAD6-4B47-84AB-49D0178DA137}" type="presParOf" srcId="{29E3B56A-98F1-4B0B-8364-34DBF6A9FC1D}" destId="{59DA2429-43A6-4C29-82BA-8E0E2DF979D9}" srcOrd="3" destOrd="0" presId="urn:microsoft.com/office/officeart/2005/8/layout/hProcess3"/>
    <dgm:cxn modelId="{657D33F2-8187-48D4-8C1F-13BFABEC08BF}" type="presParOf" srcId="{DFE12212-ED13-472C-A34D-936494319069}" destId="{F63F7E6C-DD6C-4CEA-BFFA-75F6FEC8824D}" srcOrd="6" destOrd="0" presId="urn:microsoft.com/office/officeart/2005/8/layout/hProcess3"/>
    <dgm:cxn modelId="{0F366064-C892-4D59-AF63-7EE67C15424D}" type="presParOf" srcId="{DFE12212-ED13-472C-A34D-936494319069}" destId="{BA970F8E-9232-4D41-9CBB-3ABCECD09C4B}" srcOrd="7" destOrd="0" presId="urn:microsoft.com/office/officeart/2005/8/layout/hProcess3"/>
    <dgm:cxn modelId="{BBBF38B3-92F6-4FA6-BC16-7E7B5D0F4C2D}" type="presParOf" srcId="{BA970F8E-9232-4D41-9CBB-3ABCECD09C4B}" destId="{1D332677-36E4-4111-AB9A-330B107C2585}" srcOrd="0" destOrd="0" presId="urn:microsoft.com/office/officeart/2005/8/layout/hProcess3"/>
    <dgm:cxn modelId="{C0AAA6B4-A47D-4AB2-ADD1-F14A2F9EDB63}" type="presParOf" srcId="{BA970F8E-9232-4D41-9CBB-3ABCECD09C4B}" destId="{87532D7C-53E0-4005-914D-6080F3BFE819}" srcOrd="1" destOrd="0" presId="urn:microsoft.com/office/officeart/2005/8/layout/hProcess3"/>
    <dgm:cxn modelId="{0A3D1867-7D32-45B0-812F-C1B156A79F49}" type="presParOf" srcId="{BA970F8E-9232-4D41-9CBB-3ABCECD09C4B}" destId="{83902E0F-1DB8-4B53-B1D3-63A7CFE99CE4}" srcOrd="2" destOrd="0" presId="urn:microsoft.com/office/officeart/2005/8/layout/hProcess3"/>
    <dgm:cxn modelId="{F907DEFF-5702-4412-B64D-08934215A180}" type="presParOf" srcId="{BA970F8E-9232-4D41-9CBB-3ABCECD09C4B}" destId="{93FCC2A0-97A1-4FF4-8211-234941BFB463}" srcOrd="3" destOrd="0" presId="urn:microsoft.com/office/officeart/2005/8/layout/hProcess3"/>
    <dgm:cxn modelId="{0321E338-ECD8-420D-A64D-5B7BE7F29FB4}" type="presParOf" srcId="{DFE12212-ED13-472C-A34D-936494319069}" destId="{65068688-9C2B-46A8-A382-DA7100487AF3}" srcOrd="8" destOrd="0" presId="urn:microsoft.com/office/officeart/2005/8/layout/hProcess3"/>
    <dgm:cxn modelId="{1672FE93-14B9-499E-816B-2B2698524971}" type="presParOf" srcId="{DFE12212-ED13-472C-A34D-936494319069}" destId="{5345DC76-0204-482A-99B5-F1D999EA3436}" srcOrd="9" destOrd="0" presId="urn:microsoft.com/office/officeart/2005/8/layout/hProcess3"/>
    <dgm:cxn modelId="{18B8EC4E-54F1-41D3-9C82-B1C09BC4DA56}" type="presParOf" srcId="{5345DC76-0204-482A-99B5-F1D999EA3436}" destId="{70B83EB3-6817-4C90-B38E-9B2E66D6A606}" srcOrd="0" destOrd="0" presId="urn:microsoft.com/office/officeart/2005/8/layout/hProcess3"/>
    <dgm:cxn modelId="{07C0D1E0-2116-4270-9F48-436884FB33A3}" type="presParOf" srcId="{5345DC76-0204-482A-99B5-F1D999EA3436}" destId="{1F03686B-E89B-40E0-99AA-BA0277F96B77}" srcOrd="1" destOrd="0" presId="urn:microsoft.com/office/officeart/2005/8/layout/hProcess3"/>
    <dgm:cxn modelId="{CBD0CB71-0105-4CE1-AB73-4F2CB0B70AFC}" type="presParOf" srcId="{5345DC76-0204-482A-99B5-F1D999EA3436}" destId="{48F939EA-3747-4850-8C3C-CF0FF809A7DD}" srcOrd="2" destOrd="0" presId="urn:microsoft.com/office/officeart/2005/8/layout/hProcess3"/>
    <dgm:cxn modelId="{03D6A327-6553-4A1C-A0C7-F9F2519ECF91}" type="presParOf" srcId="{5345DC76-0204-482A-99B5-F1D999EA3436}" destId="{DE7D8F31-A4DD-496F-95D3-9B30BE22394A}" srcOrd="3" destOrd="0" presId="urn:microsoft.com/office/officeart/2005/8/layout/hProcess3"/>
    <dgm:cxn modelId="{A63F02CA-D45C-4FEC-A7AB-8B95565DA1FA}" type="presParOf" srcId="{DFE12212-ED13-472C-A34D-936494319069}" destId="{ABE26C32-4CED-4393-ABE4-4F18392B58C6}" srcOrd="10" destOrd="0" presId="urn:microsoft.com/office/officeart/2005/8/layout/hProcess3"/>
    <dgm:cxn modelId="{1E419510-D3C7-43DC-B721-DD24D8F668B4}" type="presParOf" srcId="{DFE12212-ED13-472C-A34D-936494319069}" destId="{9E769164-8916-4F58-82E1-709654D24762}" srcOrd="11" destOrd="0" presId="urn:microsoft.com/office/officeart/2005/8/layout/hProcess3"/>
    <dgm:cxn modelId="{957730C0-E00F-4EA6-939B-F9323F439D9B}" type="presParOf" srcId="{DFE12212-ED13-472C-A34D-936494319069}" destId="{0AADFC9F-3339-49C6-8249-6FA755B2CF94}" srcOrd="12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E8C5AB-D1AF-4594-AC1E-3AE42069EA70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43B28C5D-1F15-466E-9297-D2AAD07BBF04}">
      <dgm:prSet phldrT="[Teks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Stan powietrza w województwie corocznie oceniany jest przez Głównego Inspektora Ochrony Środowiska w opracowaniu „Roczna ocena jakości powietrza”.</a:t>
          </a:r>
        </a:p>
      </dgm:t>
    </dgm:pt>
    <dgm:pt modelId="{B68BB68C-2A9C-47E5-9D34-0BC7656B7CA5}" type="parTrans" cxnId="{4E94F7CA-01BD-41FB-B0F1-A801CCDFAC7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6591BC9-0CA6-4A5C-8C0A-D1E5914486FD}" type="sibTrans" cxnId="{4E94F7CA-01BD-41FB-B0F1-A801CCDFAC7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BE337B4-053D-46AC-A2D9-A1A3DEFD1657}">
      <dgm:prSet/>
      <dgm:spPr/>
      <dgm:t>
        <a:bodyPr/>
        <a:lstStyle/>
        <a:p>
          <a:r>
            <a:rPr lang="pl-PL">
              <a:solidFill>
                <a:schemeClr val="tx1"/>
              </a:solidFill>
            </a:rPr>
            <a:t>Program ochrony powietrza opracowany został na podstawie oceny za rok 2018 r. </a:t>
          </a:r>
          <a:endParaRPr lang="pl-PL" dirty="0">
            <a:solidFill>
              <a:schemeClr val="tx1"/>
            </a:solidFill>
          </a:endParaRPr>
        </a:p>
      </dgm:t>
    </dgm:pt>
    <dgm:pt modelId="{9268CFF8-4F20-4E37-8ED7-DF5C6EECC1AB}" type="parTrans" cxnId="{482BCC17-775E-49E7-8757-B6821C02C5D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96DD94F-1086-4191-9991-CE14E471BBD6}" type="sibTrans" cxnId="{482BCC17-775E-49E7-8757-B6821C02C5D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40332B7-9B35-43C3-8396-CE54B516CA79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Jeżeli po 3 latach obowiązywania programu, oceny nie wykażą poprawy jakości powietrza – jego treść musi zostać zaktualizowana</a:t>
          </a:r>
        </a:p>
      </dgm:t>
    </dgm:pt>
    <dgm:pt modelId="{8FE2B988-EC55-41CF-8C5D-DE62935349D6}" type="parTrans" cxnId="{F98D131B-E965-4F35-8CDF-74589D4E4AD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6F0344E-CCC4-429E-A906-1937007EBC89}" type="sibTrans" cxnId="{F98D131B-E965-4F35-8CDF-74589D4E4AD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D985D64-847E-4799-AB47-E101BBD54B33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Coroczne wyniki ocen jakości powietrza nie mają wpływu na realizację działań wskazanych w programie ochrony powietrza</a:t>
          </a:r>
        </a:p>
      </dgm:t>
    </dgm:pt>
    <dgm:pt modelId="{EC3991E2-68E2-4E67-91DD-39B5FE21B8BB}" type="parTrans" cxnId="{19A5B44D-4B2C-458C-833B-78E37821C58F}">
      <dgm:prSet/>
      <dgm:spPr/>
      <dgm:t>
        <a:bodyPr/>
        <a:lstStyle/>
        <a:p>
          <a:endParaRPr lang="pl-PL"/>
        </a:p>
      </dgm:t>
    </dgm:pt>
    <dgm:pt modelId="{0DEBEA61-3036-48EF-A089-4C3913FE1D07}" type="sibTrans" cxnId="{19A5B44D-4B2C-458C-833B-78E37821C58F}">
      <dgm:prSet/>
      <dgm:spPr/>
      <dgm:t>
        <a:bodyPr/>
        <a:lstStyle/>
        <a:p>
          <a:endParaRPr lang="pl-PL"/>
        </a:p>
      </dgm:t>
    </dgm:pt>
    <dgm:pt modelId="{367756E9-D048-41E8-A0EE-C15B9B1EDDDD}" type="pres">
      <dgm:prSet presAssocID="{25E8C5AB-D1AF-4594-AC1E-3AE42069EA70}" presName="outerComposite" presStyleCnt="0">
        <dgm:presLayoutVars>
          <dgm:chMax val="5"/>
          <dgm:dir/>
          <dgm:resizeHandles val="exact"/>
        </dgm:presLayoutVars>
      </dgm:prSet>
      <dgm:spPr/>
    </dgm:pt>
    <dgm:pt modelId="{BDD13E85-7BA5-4452-9692-CEF705E9F8FF}" type="pres">
      <dgm:prSet presAssocID="{25E8C5AB-D1AF-4594-AC1E-3AE42069EA70}" presName="dummyMaxCanvas" presStyleCnt="0">
        <dgm:presLayoutVars/>
      </dgm:prSet>
      <dgm:spPr/>
    </dgm:pt>
    <dgm:pt modelId="{00E07699-DBEA-403B-87EC-F710223165B8}" type="pres">
      <dgm:prSet presAssocID="{25E8C5AB-D1AF-4594-AC1E-3AE42069EA70}" presName="FourNodes_1" presStyleLbl="node1" presStyleIdx="0" presStyleCnt="4">
        <dgm:presLayoutVars>
          <dgm:bulletEnabled val="1"/>
        </dgm:presLayoutVars>
      </dgm:prSet>
      <dgm:spPr/>
    </dgm:pt>
    <dgm:pt modelId="{8201B2D6-B2E4-4D7D-8625-156106DEE821}" type="pres">
      <dgm:prSet presAssocID="{25E8C5AB-D1AF-4594-AC1E-3AE42069EA70}" presName="FourNodes_2" presStyleLbl="node1" presStyleIdx="1" presStyleCnt="4">
        <dgm:presLayoutVars>
          <dgm:bulletEnabled val="1"/>
        </dgm:presLayoutVars>
      </dgm:prSet>
      <dgm:spPr/>
    </dgm:pt>
    <dgm:pt modelId="{D66DFB6A-01FB-4274-8C97-8DA07F80A6A2}" type="pres">
      <dgm:prSet presAssocID="{25E8C5AB-D1AF-4594-AC1E-3AE42069EA70}" presName="FourNodes_3" presStyleLbl="node1" presStyleIdx="2" presStyleCnt="4">
        <dgm:presLayoutVars>
          <dgm:bulletEnabled val="1"/>
        </dgm:presLayoutVars>
      </dgm:prSet>
      <dgm:spPr/>
    </dgm:pt>
    <dgm:pt modelId="{F4A11449-FD61-493C-9841-0B8DD7B88776}" type="pres">
      <dgm:prSet presAssocID="{25E8C5AB-D1AF-4594-AC1E-3AE42069EA70}" presName="FourNodes_4" presStyleLbl="node1" presStyleIdx="3" presStyleCnt="4">
        <dgm:presLayoutVars>
          <dgm:bulletEnabled val="1"/>
        </dgm:presLayoutVars>
      </dgm:prSet>
      <dgm:spPr/>
    </dgm:pt>
    <dgm:pt modelId="{B9E7ABB3-E6D4-494C-80F6-2942FBFE683A}" type="pres">
      <dgm:prSet presAssocID="{25E8C5AB-D1AF-4594-AC1E-3AE42069EA70}" presName="FourConn_1-2" presStyleLbl="fgAccFollowNode1" presStyleIdx="0" presStyleCnt="3">
        <dgm:presLayoutVars>
          <dgm:bulletEnabled val="1"/>
        </dgm:presLayoutVars>
      </dgm:prSet>
      <dgm:spPr/>
    </dgm:pt>
    <dgm:pt modelId="{F2DDC355-644C-4362-A7FA-98F82DAC6F8C}" type="pres">
      <dgm:prSet presAssocID="{25E8C5AB-D1AF-4594-AC1E-3AE42069EA70}" presName="FourConn_2-3" presStyleLbl="fgAccFollowNode1" presStyleIdx="1" presStyleCnt="3">
        <dgm:presLayoutVars>
          <dgm:bulletEnabled val="1"/>
        </dgm:presLayoutVars>
      </dgm:prSet>
      <dgm:spPr/>
    </dgm:pt>
    <dgm:pt modelId="{85E90637-D827-46A4-B44B-1B60DAE48981}" type="pres">
      <dgm:prSet presAssocID="{25E8C5AB-D1AF-4594-AC1E-3AE42069EA70}" presName="FourConn_3-4" presStyleLbl="fgAccFollowNode1" presStyleIdx="2" presStyleCnt="3">
        <dgm:presLayoutVars>
          <dgm:bulletEnabled val="1"/>
        </dgm:presLayoutVars>
      </dgm:prSet>
      <dgm:spPr/>
    </dgm:pt>
    <dgm:pt modelId="{02D95F48-25D5-44C0-BBA3-5C8B64528CBA}" type="pres">
      <dgm:prSet presAssocID="{25E8C5AB-D1AF-4594-AC1E-3AE42069EA70}" presName="FourNodes_1_text" presStyleLbl="node1" presStyleIdx="3" presStyleCnt="4">
        <dgm:presLayoutVars>
          <dgm:bulletEnabled val="1"/>
        </dgm:presLayoutVars>
      </dgm:prSet>
      <dgm:spPr/>
    </dgm:pt>
    <dgm:pt modelId="{10508248-C5BC-45AB-BEF7-BD429F264CE2}" type="pres">
      <dgm:prSet presAssocID="{25E8C5AB-D1AF-4594-AC1E-3AE42069EA70}" presName="FourNodes_2_text" presStyleLbl="node1" presStyleIdx="3" presStyleCnt="4">
        <dgm:presLayoutVars>
          <dgm:bulletEnabled val="1"/>
        </dgm:presLayoutVars>
      </dgm:prSet>
      <dgm:spPr/>
    </dgm:pt>
    <dgm:pt modelId="{9086029A-DD48-416C-89AD-DCAF5D9936B5}" type="pres">
      <dgm:prSet presAssocID="{25E8C5AB-D1AF-4594-AC1E-3AE42069EA70}" presName="FourNodes_3_text" presStyleLbl="node1" presStyleIdx="3" presStyleCnt="4">
        <dgm:presLayoutVars>
          <dgm:bulletEnabled val="1"/>
        </dgm:presLayoutVars>
      </dgm:prSet>
      <dgm:spPr/>
    </dgm:pt>
    <dgm:pt modelId="{CBAA8398-A4E7-4C10-BBA2-52765A750D81}" type="pres">
      <dgm:prSet presAssocID="{25E8C5AB-D1AF-4594-AC1E-3AE42069EA7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1E8130C-F337-4281-B6DB-7BE29E3233C5}" type="presOf" srcId="{1BE337B4-053D-46AC-A2D9-A1A3DEFD1657}" destId="{10508248-C5BC-45AB-BEF7-BD429F264CE2}" srcOrd="1" destOrd="0" presId="urn:microsoft.com/office/officeart/2005/8/layout/vProcess5"/>
    <dgm:cxn modelId="{482BCC17-775E-49E7-8757-B6821C02C5D4}" srcId="{25E8C5AB-D1AF-4594-AC1E-3AE42069EA70}" destId="{1BE337B4-053D-46AC-A2D9-A1A3DEFD1657}" srcOrd="1" destOrd="0" parTransId="{9268CFF8-4F20-4E37-8ED7-DF5C6EECC1AB}" sibTransId="{896DD94F-1086-4191-9991-CE14E471BBD6}"/>
    <dgm:cxn modelId="{2655021B-66A4-41F4-AACD-3A9AE6C63E08}" type="presOf" srcId="{896DD94F-1086-4191-9991-CE14E471BBD6}" destId="{F2DDC355-644C-4362-A7FA-98F82DAC6F8C}" srcOrd="0" destOrd="0" presId="urn:microsoft.com/office/officeart/2005/8/layout/vProcess5"/>
    <dgm:cxn modelId="{F98D131B-E965-4F35-8CDF-74589D4E4ADC}" srcId="{25E8C5AB-D1AF-4594-AC1E-3AE42069EA70}" destId="{340332B7-9B35-43C3-8396-CE54B516CA79}" srcOrd="2" destOrd="0" parTransId="{8FE2B988-EC55-41CF-8C5D-DE62935349D6}" sibTransId="{66F0344E-CCC4-429E-A906-1937007EBC89}"/>
    <dgm:cxn modelId="{594EE72C-EF80-4520-BE4A-084E27DBDF7F}" type="presOf" srcId="{1BE337B4-053D-46AC-A2D9-A1A3DEFD1657}" destId="{8201B2D6-B2E4-4D7D-8625-156106DEE821}" srcOrd="0" destOrd="0" presId="urn:microsoft.com/office/officeart/2005/8/layout/vProcess5"/>
    <dgm:cxn modelId="{DED9085B-FBC3-4CF2-8F29-BDC573B8BA7B}" type="presOf" srcId="{66F0344E-CCC4-429E-A906-1937007EBC89}" destId="{85E90637-D827-46A4-B44B-1B60DAE48981}" srcOrd="0" destOrd="0" presId="urn:microsoft.com/office/officeart/2005/8/layout/vProcess5"/>
    <dgm:cxn modelId="{C40DD061-4247-4A4C-B82B-3BDC3190F4EC}" type="presOf" srcId="{0D985D64-847E-4799-AB47-E101BBD54B33}" destId="{F4A11449-FD61-493C-9841-0B8DD7B88776}" srcOrd="0" destOrd="0" presId="urn:microsoft.com/office/officeart/2005/8/layout/vProcess5"/>
    <dgm:cxn modelId="{D25CD061-1C31-4936-877B-DE4D5E126628}" type="presOf" srcId="{340332B7-9B35-43C3-8396-CE54B516CA79}" destId="{9086029A-DD48-416C-89AD-DCAF5D9936B5}" srcOrd="1" destOrd="0" presId="urn:microsoft.com/office/officeart/2005/8/layout/vProcess5"/>
    <dgm:cxn modelId="{48CD704B-E6C6-4596-B1DF-7F11C9CB749D}" type="presOf" srcId="{0D985D64-847E-4799-AB47-E101BBD54B33}" destId="{CBAA8398-A4E7-4C10-BBA2-52765A750D81}" srcOrd="1" destOrd="0" presId="urn:microsoft.com/office/officeart/2005/8/layout/vProcess5"/>
    <dgm:cxn modelId="{19A5B44D-4B2C-458C-833B-78E37821C58F}" srcId="{25E8C5AB-D1AF-4594-AC1E-3AE42069EA70}" destId="{0D985D64-847E-4799-AB47-E101BBD54B33}" srcOrd="3" destOrd="0" parTransId="{EC3991E2-68E2-4E67-91DD-39B5FE21B8BB}" sibTransId="{0DEBEA61-3036-48EF-A089-4C3913FE1D07}"/>
    <dgm:cxn modelId="{3636F978-03DF-4AEE-B216-34350D72DAB8}" type="presOf" srcId="{B6591BC9-0CA6-4A5C-8C0A-D1E5914486FD}" destId="{B9E7ABB3-E6D4-494C-80F6-2942FBFE683A}" srcOrd="0" destOrd="0" presId="urn:microsoft.com/office/officeart/2005/8/layout/vProcess5"/>
    <dgm:cxn modelId="{953B757C-CB9B-4595-8843-12F309E6511C}" type="presOf" srcId="{340332B7-9B35-43C3-8396-CE54B516CA79}" destId="{D66DFB6A-01FB-4274-8C97-8DA07F80A6A2}" srcOrd="0" destOrd="0" presId="urn:microsoft.com/office/officeart/2005/8/layout/vProcess5"/>
    <dgm:cxn modelId="{D4AB79A3-AD67-4C98-9041-F6E41D0C6739}" type="presOf" srcId="{43B28C5D-1F15-466E-9297-D2AAD07BBF04}" destId="{00E07699-DBEA-403B-87EC-F710223165B8}" srcOrd="0" destOrd="0" presId="urn:microsoft.com/office/officeart/2005/8/layout/vProcess5"/>
    <dgm:cxn modelId="{4E94F7CA-01BD-41FB-B0F1-A801CCDFAC75}" srcId="{25E8C5AB-D1AF-4594-AC1E-3AE42069EA70}" destId="{43B28C5D-1F15-466E-9297-D2AAD07BBF04}" srcOrd="0" destOrd="0" parTransId="{B68BB68C-2A9C-47E5-9D34-0BC7656B7CA5}" sibTransId="{B6591BC9-0CA6-4A5C-8C0A-D1E5914486FD}"/>
    <dgm:cxn modelId="{6E0360D5-ABFA-46CC-A9C3-222C53920C9C}" type="presOf" srcId="{43B28C5D-1F15-466E-9297-D2AAD07BBF04}" destId="{02D95F48-25D5-44C0-BBA3-5C8B64528CBA}" srcOrd="1" destOrd="0" presId="urn:microsoft.com/office/officeart/2005/8/layout/vProcess5"/>
    <dgm:cxn modelId="{E78E6AE7-93B2-4CA4-A2A1-333DC013754C}" type="presOf" srcId="{25E8C5AB-D1AF-4594-AC1E-3AE42069EA70}" destId="{367756E9-D048-41E8-A0EE-C15B9B1EDDDD}" srcOrd="0" destOrd="0" presId="urn:microsoft.com/office/officeart/2005/8/layout/vProcess5"/>
    <dgm:cxn modelId="{3C762678-2FFF-40B9-A0F6-D89E6CF6DD34}" type="presParOf" srcId="{367756E9-D048-41E8-A0EE-C15B9B1EDDDD}" destId="{BDD13E85-7BA5-4452-9692-CEF705E9F8FF}" srcOrd="0" destOrd="0" presId="urn:microsoft.com/office/officeart/2005/8/layout/vProcess5"/>
    <dgm:cxn modelId="{E27C418B-1DED-4129-8D2E-50DFCDBAE82E}" type="presParOf" srcId="{367756E9-D048-41E8-A0EE-C15B9B1EDDDD}" destId="{00E07699-DBEA-403B-87EC-F710223165B8}" srcOrd="1" destOrd="0" presId="urn:microsoft.com/office/officeart/2005/8/layout/vProcess5"/>
    <dgm:cxn modelId="{C826901D-87CA-4219-86DE-36D6A411CBC5}" type="presParOf" srcId="{367756E9-D048-41E8-A0EE-C15B9B1EDDDD}" destId="{8201B2D6-B2E4-4D7D-8625-156106DEE821}" srcOrd="2" destOrd="0" presId="urn:microsoft.com/office/officeart/2005/8/layout/vProcess5"/>
    <dgm:cxn modelId="{0C63EE46-4381-42EA-9FD6-5C14A0F753FF}" type="presParOf" srcId="{367756E9-D048-41E8-A0EE-C15B9B1EDDDD}" destId="{D66DFB6A-01FB-4274-8C97-8DA07F80A6A2}" srcOrd="3" destOrd="0" presId="urn:microsoft.com/office/officeart/2005/8/layout/vProcess5"/>
    <dgm:cxn modelId="{CAFB6B07-FF06-4B2D-9CB2-65C8ADAC4517}" type="presParOf" srcId="{367756E9-D048-41E8-A0EE-C15B9B1EDDDD}" destId="{F4A11449-FD61-493C-9841-0B8DD7B88776}" srcOrd="4" destOrd="0" presId="urn:microsoft.com/office/officeart/2005/8/layout/vProcess5"/>
    <dgm:cxn modelId="{0B8C20ED-A277-4F80-A892-001D2A9C5D63}" type="presParOf" srcId="{367756E9-D048-41E8-A0EE-C15B9B1EDDDD}" destId="{B9E7ABB3-E6D4-494C-80F6-2942FBFE683A}" srcOrd="5" destOrd="0" presId="urn:microsoft.com/office/officeart/2005/8/layout/vProcess5"/>
    <dgm:cxn modelId="{B520766D-F475-4EB3-B98D-C01095D44A2C}" type="presParOf" srcId="{367756E9-D048-41E8-A0EE-C15B9B1EDDDD}" destId="{F2DDC355-644C-4362-A7FA-98F82DAC6F8C}" srcOrd="6" destOrd="0" presId="urn:microsoft.com/office/officeart/2005/8/layout/vProcess5"/>
    <dgm:cxn modelId="{919282DC-07E0-48FD-BEDF-5093225C4B07}" type="presParOf" srcId="{367756E9-D048-41E8-A0EE-C15B9B1EDDDD}" destId="{85E90637-D827-46A4-B44B-1B60DAE48981}" srcOrd="7" destOrd="0" presId="urn:microsoft.com/office/officeart/2005/8/layout/vProcess5"/>
    <dgm:cxn modelId="{74D358C4-314F-4DAA-BA96-B388DE807200}" type="presParOf" srcId="{367756E9-D048-41E8-A0EE-C15B9B1EDDDD}" destId="{02D95F48-25D5-44C0-BBA3-5C8B64528CBA}" srcOrd="8" destOrd="0" presId="urn:microsoft.com/office/officeart/2005/8/layout/vProcess5"/>
    <dgm:cxn modelId="{3E1C77A9-5188-4A68-86DC-D88FFDF63614}" type="presParOf" srcId="{367756E9-D048-41E8-A0EE-C15B9B1EDDDD}" destId="{10508248-C5BC-45AB-BEF7-BD429F264CE2}" srcOrd="9" destOrd="0" presId="urn:microsoft.com/office/officeart/2005/8/layout/vProcess5"/>
    <dgm:cxn modelId="{063B9487-19B3-4604-95A0-58C31083783F}" type="presParOf" srcId="{367756E9-D048-41E8-A0EE-C15B9B1EDDDD}" destId="{9086029A-DD48-416C-89AD-DCAF5D9936B5}" srcOrd="10" destOrd="0" presId="urn:microsoft.com/office/officeart/2005/8/layout/vProcess5"/>
    <dgm:cxn modelId="{3D543B9C-EBFA-4337-809F-6F8770616795}" type="presParOf" srcId="{367756E9-D048-41E8-A0EE-C15B9B1EDDDD}" destId="{CBAA8398-A4E7-4C10-BBA2-52765A750D8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41536C-8783-4092-BF5B-936FFB5C75D6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D5D44CFF-029E-4A69-97AE-CCF954146EB3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wszystkich gmin w województwie</a:t>
          </a:r>
        </a:p>
      </dgm:t>
    </dgm:pt>
    <dgm:pt modelId="{494E09EE-1820-4291-93DB-7BF504AF47D3}" type="parTrans" cxnId="{9BB45C71-9CF4-4A75-9A1D-123CA20C3EB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2E88771-1369-44FB-BD0D-A01626489D2E}" type="sibTrans" cxnId="{9BB45C71-9CF4-4A75-9A1D-123CA20C3EB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7F7F59A-1E65-462B-805E-7FF208DF9614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Działania naprawcze</a:t>
          </a:r>
        </a:p>
      </dgm:t>
    </dgm:pt>
    <dgm:pt modelId="{3C43B97B-B02A-4DD3-8670-B1ABA5D597FF}" type="parTrans" cxnId="{889D1369-E139-4202-B147-57B5FD56F02E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615236C-2CEA-4739-9C75-BF73FD53F72B}" type="sibTrans" cxnId="{889D1369-E139-4202-B147-57B5FD56F02E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8F7C682-C6F5-4104-A7D0-56F290AEDC46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Jeden program ochrony powietrza dla:</a:t>
          </a:r>
        </a:p>
      </dgm:t>
    </dgm:pt>
    <dgm:pt modelId="{42076516-20DA-49F3-A72B-20C669F017FC}" type="parTrans" cxnId="{F1747110-58B7-414D-8446-069F56E9171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1E7DB1B-FABC-4546-ABC1-1599A27243F4}" type="sibTrans" cxnId="{F1747110-58B7-414D-8446-069F56E9171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8D2317F-1093-488D-B3C9-CADE42255F46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substancji: </a:t>
          </a:r>
          <a:br>
            <a:rPr lang="pl-PL" dirty="0">
              <a:solidFill>
                <a:schemeClr val="tx1"/>
              </a:solidFill>
            </a:rPr>
          </a:br>
          <a:r>
            <a:rPr lang="pl-PL" dirty="0" err="1">
              <a:solidFill>
                <a:schemeClr val="tx1"/>
              </a:solidFill>
            </a:rPr>
            <a:t>NOx</a:t>
          </a:r>
          <a:r>
            <a:rPr lang="pl-PL" dirty="0">
              <a:solidFill>
                <a:schemeClr val="tx1"/>
              </a:solidFill>
            </a:rPr>
            <a:t>, PM2,5, PM10, B(a)P</a:t>
          </a:r>
        </a:p>
      </dgm:t>
    </dgm:pt>
    <dgm:pt modelId="{6DE56FD4-5AA8-475F-8326-3819F9F8EBE3}" type="parTrans" cxnId="{789DA7C5-E25A-4F81-A9D4-6F58172FB7A5}">
      <dgm:prSet/>
      <dgm:spPr/>
      <dgm:t>
        <a:bodyPr/>
        <a:lstStyle/>
        <a:p>
          <a:endParaRPr lang="pl-PL"/>
        </a:p>
      </dgm:t>
    </dgm:pt>
    <dgm:pt modelId="{2AFA6F83-E98E-4DA6-82C9-B04772D4A40A}" type="sibTrans" cxnId="{789DA7C5-E25A-4F81-A9D4-6F58172FB7A5}">
      <dgm:prSet/>
      <dgm:spPr/>
      <dgm:t>
        <a:bodyPr/>
        <a:lstStyle/>
        <a:p>
          <a:endParaRPr lang="pl-PL"/>
        </a:p>
      </dgm:t>
    </dgm:pt>
    <dgm:pt modelId="{314080CF-4C01-4AFD-AEEC-158495B60504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wszystkich stref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(aglomeracji warszawskiej, Miasta Płock,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Miasta Radom, strefy mazowieckiej)</a:t>
          </a:r>
        </a:p>
      </dgm:t>
    </dgm:pt>
    <dgm:pt modelId="{3CEF3DF8-1FA5-4208-B3D9-96B45AD986ED}" type="parTrans" cxnId="{7B744FBC-D87E-4934-9D96-B996826CCF84}">
      <dgm:prSet/>
      <dgm:spPr/>
      <dgm:t>
        <a:bodyPr/>
        <a:lstStyle/>
        <a:p>
          <a:endParaRPr lang="pl-PL"/>
        </a:p>
      </dgm:t>
    </dgm:pt>
    <dgm:pt modelId="{6B0A1B78-F108-4B2C-BD64-1F9F4B8634A8}" type="sibTrans" cxnId="{7B744FBC-D87E-4934-9D96-B996826CCF84}">
      <dgm:prSet/>
      <dgm:spPr/>
      <dgm:t>
        <a:bodyPr/>
        <a:lstStyle/>
        <a:p>
          <a:endParaRPr lang="pl-PL"/>
        </a:p>
      </dgm:t>
    </dgm:pt>
    <dgm:pt modelId="{E801F3D2-B824-4A59-B028-D97437566254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dla wszystkich gmin w województwie</a:t>
          </a:r>
        </a:p>
      </dgm:t>
    </dgm:pt>
    <dgm:pt modelId="{4E9A3999-5BE8-477E-8736-4FD5422CD671}" type="parTrans" cxnId="{B5FEB269-54F3-498B-B52C-0409C6B727EE}">
      <dgm:prSet/>
      <dgm:spPr/>
      <dgm:t>
        <a:bodyPr/>
        <a:lstStyle/>
        <a:p>
          <a:endParaRPr lang="pl-PL"/>
        </a:p>
      </dgm:t>
    </dgm:pt>
    <dgm:pt modelId="{1D2AEC32-D1EF-42F9-9776-36715F176663}" type="sibTrans" cxnId="{B5FEB269-54F3-498B-B52C-0409C6B727EE}">
      <dgm:prSet/>
      <dgm:spPr/>
      <dgm:t>
        <a:bodyPr/>
        <a:lstStyle/>
        <a:p>
          <a:endParaRPr lang="pl-PL"/>
        </a:p>
      </dgm:t>
    </dgm:pt>
    <dgm:pt modelId="{530C8D33-A866-4EFD-BE1C-E9C7349F9C2E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niezależnie od wystąpienia na terenie gminy obszaru przekroczenia</a:t>
          </a:r>
        </a:p>
      </dgm:t>
    </dgm:pt>
    <dgm:pt modelId="{E52D76BC-5217-4F05-A74F-3B9D93827D2F}" type="parTrans" cxnId="{6B0A34D6-DBAF-46CC-A695-86429DBFB793}">
      <dgm:prSet/>
      <dgm:spPr/>
      <dgm:t>
        <a:bodyPr/>
        <a:lstStyle/>
        <a:p>
          <a:endParaRPr lang="pl-PL"/>
        </a:p>
      </dgm:t>
    </dgm:pt>
    <dgm:pt modelId="{B7C4268F-BA4A-4F01-8366-30ECB814CEB1}" type="sibTrans" cxnId="{6B0A34D6-DBAF-46CC-A695-86429DBFB793}">
      <dgm:prSet/>
      <dgm:spPr/>
      <dgm:t>
        <a:bodyPr/>
        <a:lstStyle/>
        <a:p>
          <a:endParaRPr lang="pl-PL"/>
        </a:p>
      </dgm:t>
    </dgm:pt>
    <dgm:pt modelId="{9E4339DC-CE3D-4971-9ACC-5DB27DBC1B8C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niezależnie od wyników pomiarów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na lokalnych stacjach pomiarowych</a:t>
          </a:r>
        </a:p>
      </dgm:t>
    </dgm:pt>
    <dgm:pt modelId="{41746700-C2A7-4AE8-9EC8-9E5A2D917DF8}" type="parTrans" cxnId="{4D33B3BD-C8FF-4A5D-BC9A-7E6C05A7E55B}">
      <dgm:prSet/>
      <dgm:spPr/>
      <dgm:t>
        <a:bodyPr/>
        <a:lstStyle/>
        <a:p>
          <a:endParaRPr lang="pl-PL"/>
        </a:p>
      </dgm:t>
    </dgm:pt>
    <dgm:pt modelId="{3998D563-7592-46FD-87C2-C76AA1990FD8}" type="sibTrans" cxnId="{4D33B3BD-C8FF-4A5D-BC9A-7E6C05A7E55B}">
      <dgm:prSet/>
      <dgm:spPr/>
      <dgm:t>
        <a:bodyPr/>
        <a:lstStyle/>
        <a:p>
          <a:endParaRPr lang="pl-PL"/>
        </a:p>
      </dgm:t>
    </dgm:pt>
    <dgm:pt modelId="{EA1F05BD-61EC-437E-9AA1-9208F082498A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Dużo nowych obowiązków?</a:t>
          </a:r>
        </a:p>
      </dgm:t>
    </dgm:pt>
    <dgm:pt modelId="{43EB4EAC-5774-4E6B-B51A-D61437101F8C}" type="parTrans" cxnId="{DE9AB84D-9A53-4769-B360-2CA9D2C19294}">
      <dgm:prSet/>
      <dgm:spPr/>
      <dgm:t>
        <a:bodyPr/>
        <a:lstStyle/>
        <a:p>
          <a:endParaRPr lang="pl-PL"/>
        </a:p>
      </dgm:t>
    </dgm:pt>
    <dgm:pt modelId="{7A4E723B-60F6-42BC-BABB-36C53A94657F}" type="sibTrans" cxnId="{DE9AB84D-9A53-4769-B360-2CA9D2C19294}">
      <dgm:prSet/>
      <dgm:spPr/>
      <dgm:t>
        <a:bodyPr/>
        <a:lstStyle/>
        <a:p>
          <a:endParaRPr lang="pl-PL"/>
        </a:p>
      </dgm:t>
    </dgm:pt>
    <dgm:pt modelId="{79BC48FC-31B9-4F3D-8287-B22F978F0BCF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Obowiązki to </a:t>
          </a:r>
          <a:r>
            <a:rPr lang="pl-PL" b="1" dirty="0">
              <a:solidFill>
                <a:schemeClr val="tx1"/>
              </a:solidFill>
            </a:rPr>
            <a:t>kontynuacja </a:t>
          </a:r>
          <a:r>
            <a:rPr lang="pl-PL" dirty="0">
              <a:solidFill>
                <a:schemeClr val="tx1"/>
              </a:solidFill>
            </a:rPr>
            <a:t>działań z poprzednich programów</a:t>
          </a:r>
        </a:p>
      </dgm:t>
    </dgm:pt>
    <dgm:pt modelId="{2DE75620-0EE8-4E56-9B4C-1AC08E558E86}" type="parTrans" cxnId="{A2B89425-62C2-43D0-96F7-EF7D185E63BF}">
      <dgm:prSet/>
      <dgm:spPr/>
      <dgm:t>
        <a:bodyPr/>
        <a:lstStyle/>
        <a:p>
          <a:endParaRPr lang="pl-PL"/>
        </a:p>
      </dgm:t>
    </dgm:pt>
    <dgm:pt modelId="{A4188DC2-8B98-4437-9F3D-A6CE3122FBF8}" type="sibTrans" cxnId="{A2B89425-62C2-43D0-96F7-EF7D185E63BF}">
      <dgm:prSet/>
      <dgm:spPr/>
      <dgm:t>
        <a:bodyPr/>
        <a:lstStyle/>
        <a:p>
          <a:endParaRPr lang="pl-PL"/>
        </a:p>
      </dgm:t>
    </dgm:pt>
    <dgm:pt modelId="{55819AE2-D7DF-40CB-A6BC-0F0636D5F0A5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Różnica?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doszczegółowienie i systematyczny monitoring ich realizacji</a:t>
          </a:r>
        </a:p>
      </dgm:t>
    </dgm:pt>
    <dgm:pt modelId="{0D51851B-9666-4396-BDB7-DF4B65DCF835}" type="parTrans" cxnId="{4DC75F03-3521-43E9-A6CF-76817930E4A6}">
      <dgm:prSet/>
      <dgm:spPr/>
      <dgm:t>
        <a:bodyPr/>
        <a:lstStyle/>
        <a:p>
          <a:endParaRPr lang="pl-PL"/>
        </a:p>
      </dgm:t>
    </dgm:pt>
    <dgm:pt modelId="{B37CE4C2-C530-4BD1-8FB0-78298C06B4DF}" type="sibTrans" cxnId="{4DC75F03-3521-43E9-A6CF-76817930E4A6}">
      <dgm:prSet/>
      <dgm:spPr/>
      <dgm:t>
        <a:bodyPr/>
        <a:lstStyle/>
        <a:p>
          <a:endParaRPr lang="pl-PL"/>
        </a:p>
      </dgm:t>
    </dgm:pt>
    <dgm:pt modelId="{D0E36789-2D70-4129-8F55-2F8E90752289}" type="pres">
      <dgm:prSet presAssocID="{A441536C-8783-4092-BF5B-936FFB5C75D6}" presName="Name0" presStyleCnt="0">
        <dgm:presLayoutVars>
          <dgm:dir/>
          <dgm:animLvl val="lvl"/>
          <dgm:resizeHandles val="exact"/>
        </dgm:presLayoutVars>
      </dgm:prSet>
      <dgm:spPr/>
    </dgm:pt>
    <dgm:pt modelId="{3A0262AD-572D-4DA2-8AB4-7024377D5C82}" type="pres">
      <dgm:prSet presAssocID="{EA1F05BD-61EC-437E-9AA1-9208F082498A}" presName="boxAndChildren" presStyleCnt="0"/>
      <dgm:spPr/>
    </dgm:pt>
    <dgm:pt modelId="{EC84FFB8-65F4-48E1-82E4-67D326A878AE}" type="pres">
      <dgm:prSet presAssocID="{EA1F05BD-61EC-437E-9AA1-9208F082498A}" presName="parentTextBox" presStyleLbl="node1" presStyleIdx="0" presStyleCnt="3"/>
      <dgm:spPr/>
    </dgm:pt>
    <dgm:pt modelId="{E870E474-D136-466D-9F95-555D19D4AB97}" type="pres">
      <dgm:prSet presAssocID="{EA1F05BD-61EC-437E-9AA1-9208F082498A}" presName="entireBox" presStyleLbl="node1" presStyleIdx="0" presStyleCnt="3"/>
      <dgm:spPr/>
    </dgm:pt>
    <dgm:pt modelId="{3FA89138-77C5-4145-B83A-BA848F8DD1D8}" type="pres">
      <dgm:prSet presAssocID="{EA1F05BD-61EC-437E-9AA1-9208F082498A}" presName="descendantBox" presStyleCnt="0"/>
      <dgm:spPr/>
    </dgm:pt>
    <dgm:pt modelId="{5A6CDE28-CC51-45ED-AFFE-1FBEB518557C}" type="pres">
      <dgm:prSet presAssocID="{79BC48FC-31B9-4F3D-8287-B22F978F0BCF}" presName="childTextBox" presStyleLbl="fgAccFollowNode1" presStyleIdx="0" presStyleCnt="8">
        <dgm:presLayoutVars>
          <dgm:bulletEnabled val="1"/>
        </dgm:presLayoutVars>
      </dgm:prSet>
      <dgm:spPr/>
    </dgm:pt>
    <dgm:pt modelId="{841F5F06-B101-47D9-A991-D45D94811407}" type="pres">
      <dgm:prSet presAssocID="{55819AE2-D7DF-40CB-A6BC-0F0636D5F0A5}" presName="childTextBox" presStyleLbl="fgAccFollowNode1" presStyleIdx="1" presStyleCnt="8">
        <dgm:presLayoutVars>
          <dgm:bulletEnabled val="1"/>
        </dgm:presLayoutVars>
      </dgm:prSet>
      <dgm:spPr/>
    </dgm:pt>
    <dgm:pt modelId="{1B9AEC9B-EADB-45F6-BE18-25967E968925}" type="pres">
      <dgm:prSet presAssocID="{B615236C-2CEA-4739-9C75-BF73FD53F72B}" presName="sp" presStyleCnt="0"/>
      <dgm:spPr/>
    </dgm:pt>
    <dgm:pt modelId="{DE74B69E-8E29-4889-823E-5122F97B05CF}" type="pres">
      <dgm:prSet presAssocID="{27F7F59A-1E65-462B-805E-7FF208DF9614}" presName="arrowAndChildren" presStyleCnt="0"/>
      <dgm:spPr/>
    </dgm:pt>
    <dgm:pt modelId="{2E2D003F-2BB0-4F20-970F-D28B340A04A4}" type="pres">
      <dgm:prSet presAssocID="{27F7F59A-1E65-462B-805E-7FF208DF9614}" presName="parentTextArrow" presStyleLbl="node1" presStyleIdx="0" presStyleCnt="3"/>
      <dgm:spPr/>
    </dgm:pt>
    <dgm:pt modelId="{01B1BC5A-6F38-4C11-84CF-B4CDEF3A14C3}" type="pres">
      <dgm:prSet presAssocID="{27F7F59A-1E65-462B-805E-7FF208DF9614}" presName="arrow" presStyleLbl="node1" presStyleIdx="1" presStyleCnt="3"/>
      <dgm:spPr/>
    </dgm:pt>
    <dgm:pt modelId="{EE432609-CA52-4212-9594-917C24776E29}" type="pres">
      <dgm:prSet presAssocID="{27F7F59A-1E65-462B-805E-7FF208DF9614}" presName="descendantArrow" presStyleCnt="0"/>
      <dgm:spPr/>
    </dgm:pt>
    <dgm:pt modelId="{EA3DB9C5-8502-4BCA-85B9-899B621F4220}" type="pres">
      <dgm:prSet presAssocID="{E801F3D2-B824-4A59-B028-D97437566254}" presName="childTextArrow" presStyleLbl="fgAccFollowNode1" presStyleIdx="2" presStyleCnt="8">
        <dgm:presLayoutVars>
          <dgm:bulletEnabled val="1"/>
        </dgm:presLayoutVars>
      </dgm:prSet>
      <dgm:spPr/>
    </dgm:pt>
    <dgm:pt modelId="{EA6D4044-26AC-40C1-8B9F-ED5FED866870}" type="pres">
      <dgm:prSet presAssocID="{530C8D33-A866-4EFD-BE1C-E9C7349F9C2E}" presName="childTextArrow" presStyleLbl="fgAccFollowNode1" presStyleIdx="3" presStyleCnt="8">
        <dgm:presLayoutVars>
          <dgm:bulletEnabled val="1"/>
        </dgm:presLayoutVars>
      </dgm:prSet>
      <dgm:spPr/>
    </dgm:pt>
    <dgm:pt modelId="{6A94B000-DE56-489C-91A0-C0234C65BE42}" type="pres">
      <dgm:prSet presAssocID="{9E4339DC-CE3D-4971-9ACC-5DB27DBC1B8C}" presName="childTextArrow" presStyleLbl="fgAccFollowNode1" presStyleIdx="4" presStyleCnt="8">
        <dgm:presLayoutVars>
          <dgm:bulletEnabled val="1"/>
        </dgm:presLayoutVars>
      </dgm:prSet>
      <dgm:spPr/>
    </dgm:pt>
    <dgm:pt modelId="{25ECA018-14BD-4E20-A680-1E5DB2227E05}" type="pres">
      <dgm:prSet presAssocID="{31E7DB1B-FABC-4546-ABC1-1599A27243F4}" presName="sp" presStyleCnt="0"/>
      <dgm:spPr/>
    </dgm:pt>
    <dgm:pt modelId="{2D585FA5-8467-4577-9DA6-F232B6C6175B}" type="pres">
      <dgm:prSet presAssocID="{78F7C682-C6F5-4104-A7D0-56F290AEDC46}" presName="arrowAndChildren" presStyleCnt="0"/>
      <dgm:spPr/>
    </dgm:pt>
    <dgm:pt modelId="{5E6980ED-8CA7-458B-86D3-A338066F8752}" type="pres">
      <dgm:prSet presAssocID="{78F7C682-C6F5-4104-A7D0-56F290AEDC46}" presName="parentTextArrow" presStyleLbl="node1" presStyleIdx="1" presStyleCnt="3"/>
      <dgm:spPr/>
    </dgm:pt>
    <dgm:pt modelId="{FED2776C-0F50-4C3C-A679-3F648961D41D}" type="pres">
      <dgm:prSet presAssocID="{78F7C682-C6F5-4104-A7D0-56F290AEDC46}" presName="arrow" presStyleLbl="node1" presStyleIdx="2" presStyleCnt="3"/>
      <dgm:spPr/>
    </dgm:pt>
    <dgm:pt modelId="{2A6716AB-BDE7-4B07-807E-A2E80C371780}" type="pres">
      <dgm:prSet presAssocID="{78F7C682-C6F5-4104-A7D0-56F290AEDC46}" presName="descendantArrow" presStyleCnt="0"/>
      <dgm:spPr/>
    </dgm:pt>
    <dgm:pt modelId="{054DB4F8-DB32-400D-ADB9-57766A47E2F3}" type="pres">
      <dgm:prSet presAssocID="{314080CF-4C01-4AFD-AEEC-158495B60504}" presName="childTextArrow" presStyleLbl="fgAccFollowNode1" presStyleIdx="5" presStyleCnt="8" custScaleY="108803">
        <dgm:presLayoutVars>
          <dgm:bulletEnabled val="1"/>
        </dgm:presLayoutVars>
      </dgm:prSet>
      <dgm:spPr/>
    </dgm:pt>
    <dgm:pt modelId="{EA37EA6B-FA05-4DE6-8895-41D383234648}" type="pres">
      <dgm:prSet presAssocID="{D5D44CFF-029E-4A69-97AE-CCF954146EB3}" presName="childTextArrow" presStyleLbl="fgAccFollowNode1" presStyleIdx="6" presStyleCnt="8" custScaleY="108803">
        <dgm:presLayoutVars>
          <dgm:bulletEnabled val="1"/>
        </dgm:presLayoutVars>
      </dgm:prSet>
      <dgm:spPr/>
    </dgm:pt>
    <dgm:pt modelId="{106F8C49-02E9-4F52-9055-CFE92CEE025D}" type="pres">
      <dgm:prSet presAssocID="{88D2317F-1093-488D-B3C9-CADE42255F46}" presName="childTextArrow" presStyleLbl="fgAccFollowNode1" presStyleIdx="7" presStyleCnt="8" custScaleY="108803">
        <dgm:presLayoutVars>
          <dgm:bulletEnabled val="1"/>
        </dgm:presLayoutVars>
      </dgm:prSet>
      <dgm:spPr/>
    </dgm:pt>
  </dgm:ptLst>
  <dgm:cxnLst>
    <dgm:cxn modelId="{4DC75F03-3521-43E9-A6CF-76817930E4A6}" srcId="{EA1F05BD-61EC-437E-9AA1-9208F082498A}" destId="{55819AE2-D7DF-40CB-A6BC-0F0636D5F0A5}" srcOrd="1" destOrd="0" parTransId="{0D51851B-9666-4396-BDB7-DF4B65DCF835}" sibTransId="{B37CE4C2-C530-4BD1-8FB0-78298C06B4DF}"/>
    <dgm:cxn modelId="{6341A30C-F2F0-4A85-9B83-DF74C6469D6D}" type="presOf" srcId="{27F7F59A-1E65-462B-805E-7FF208DF9614}" destId="{2E2D003F-2BB0-4F20-970F-D28B340A04A4}" srcOrd="0" destOrd="0" presId="urn:microsoft.com/office/officeart/2005/8/layout/process4"/>
    <dgm:cxn modelId="{A698C40D-6B1F-4986-9F3D-88942F9079ED}" type="presOf" srcId="{79BC48FC-31B9-4F3D-8287-B22F978F0BCF}" destId="{5A6CDE28-CC51-45ED-AFFE-1FBEB518557C}" srcOrd="0" destOrd="0" presId="urn:microsoft.com/office/officeart/2005/8/layout/process4"/>
    <dgm:cxn modelId="{F1747110-58B7-414D-8446-069F56E91715}" srcId="{A441536C-8783-4092-BF5B-936FFB5C75D6}" destId="{78F7C682-C6F5-4104-A7D0-56F290AEDC46}" srcOrd="0" destOrd="0" parTransId="{42076516-20DA-49F3-A72B-20C669F017FC}" sibTransId="{31E7DB1B-FABC-4546-ABC1-1599A27243F4}"/>
    <dgm:cxn modelId="{A2B89425-62C2-43D0-96F7-EF7D185E63BF}" srcId="{EA1F05BD-61EC-437E-9AA1-9208F082498A}" destId="{79BC48FC-31B9-4F3D-8287-B22F978F0BCF}" srcOrd="0" destOrd="0" parTransId="{2DE75620-0EE8-4E56-9B4C-1AC08E558E86}" sibTransId="{A4188DC2-8B98-4437-9F3D-A6CE3122FBF8}"/>
    <dgm:cxn modelId="{1091A72B-D28D-4DC3-AC67-C895FB54E269}" type="presOf" srcId="{A441536C-8783-4092-BF5B-936FFB5C75D6}" destId="{D0E36789-2D70-4129-8F55-2F8E90752289}" srcOrd="0" destOrd="0" presId="urn:microsoft.com/office/officeart/2005/8/layout/process4"/>
    <dgm:cxn modelId="{B4229337-BC3D-491C-BEE8-1CE2F29588F0}" type="presOf" srcId="{27F7F59A-1E65-462B-805E-7FF208DF9614}" destId="{01B1BC5A-6F38-4C11-84CF-B4CDEF3A14C3}" srcOrd="1" destOrd="0" presId="urn:microsoft.com/office/officeart/2005/8/layout/process4"/>
    <dgm:cxn modelId="{008A7343-B14C-4F25-AE7A-4D68967E0E8F}" type="presOf" srcId="{78F7C682-C6F5-4104-A7D0-56F290AEDC46}" destId="{5E6980ED-8CA7-458B-86D3-A338066F8752}" srcOrd="0" destOrd="0" presId="urn:microsoft.com/office/officeart/2005/8/layout/process4"/>
    <dgm:cxn modelId="{2171BD46-AC71-43B3-AD70-F0CAA4C3BDCA}" type="presOf" srcId="{E801F3D2-B824-4A59-B028-D97437566254}" destId="{EA3DB9C5-8502-4BCA-85B9-899B621F4220}" srcOrd="0" destOrd="0" presId="urn:microsoft.com/office/officeart/2005/8/layout/process4"/>
    <dgm:cxn modelId="{B8403447-57B8-42ED-AFCB-7860847E4C21}" type="presOf" srcId="{D5D44CFF-029E-4A69-97AE-CCF954146EB3}" destId="{EA37EA6B-FA05-4DE6-8895-41D383234648}" srcOrd="0" destOrd="0" presId="urn:microsoft.com/office/officeart/2005/8/layout/process4"/>
    <dgm:cxn modelId="{D52CB067-8F26-44A7-B283-BE671A514118}" type="presOf" srcId="{EA1F05BD-61EC-437E-9AA1-9208F082498A}" destId="{EC84FFB8-65F4-48E1-82E4-67D326A878AE}" srcOrd="0" destOrd="0" presId="urn:microsoft.com/office/officeart/2005/8/layout/process4"/>
    <dgm:cxn modelId="{889D1369-E139-4202-B147-57B5FD56F02E}" srcId="{A441536C-8783-4092-BF5B-936FFB5C75D6}" destId="{27F7F59A-1E65-462B-805E-7FF208DF9614}" srcOrd="1" destOrd="0" parTransId="{3C43B97B-B02A-4DD3-8670-B1ABA5D597FF}" sibTransId="{B615236C-2CEA-4739-9C75-BF73FD53F72B}"/>
    <dgm:cxn modelId="{B5FEB269-54F3-498B-B52C-0409C6B727EE}" srcId="{27F7F59A-1E65-462B-805E-7FF208DF9614}" destId="{E801F3D2-B824-4A59-B028-D97437566254}" srcOrd="0" destOrd="0" parTransId="{4E9A3999-5BE8-477E-8736-4FD5422CD671}" sibTransId="{1D2AEC32-D1EF-42F9-9776-36715F176663}"/>
    <dgm:cxn modelId="{DE9AB84D-9A53-4769-B360-2CA9D2C19294}" srcId="{A441536C-8783-4092-BF5B-936FFB5C75D6}" destId="{EA1F05BD-61EC-437E-9AA1-9208F082498A}" srcOrd="2" destOrd="0" parTransId="{43EB4EAC-5774-4E6B-B51A-D61437101F8C}" sibTransId="{7A4E723B-60F6-42BC-BABB-36C53A94657F}"/>
    <dgm:cxn modelId="{9BB45C71-9CF4-4A75-9A1D-123CA20C3EBC}" srcId="{78F7C682-C6F5-4104-A7D0-56F290AEDC46}" destId="{D5D44CFF-029E-4A69-97AE-CCF954146EB3}" srcOrd="1" destOrd="0" parTransId="{494E09EE-1820-4291-93DB-7BF504AF47D3}" sibTransId="{32E88771-1369-44FB-BD0D-A01626489D2E}"/>
    <dgm:cxn modelId="{EDE45951-85DE-47C7-B113-0F9B33B7FA1B}" type="presOf" srcId="{55819AE2-D7DF-40CB-A6BC-0F0636D5F0A5}" destId="{841F5F06-B101-47D9-A991-D45D94811407}" srcOrd="0" destOrd="0" presId="urn:microsoft.com/office/officeart/2005/8/layout/process4"/>
    <dgm:cxn modelId="{96E62C78-3B7F-49DD-B452-8411CFFC3A34}" type="presOf" srcId="{EA1F05BD-61EC-437E-9AA1-9208F082498A}" destId="{E870E474-D136-466D-9F95-555D19D4AB97}" srcOrd="1" destOrd="0" presId="urn:microsoft.com/office/officeart/2005/8/layout/process4"/>
    <dgm:cxn modelId="{D659DB8E-07D5-4CDF-BF16-0190026E7CF2}" type="presOf" srcId="{530C8D33-A866-4EFD-BE1C-E9C7349F9C2E}" destId="{EA6D4044-26AC-40C1-8B9F-ED5FED866870}" srcOrd="0" destOrd="0" presId="urn:microsoft.com/office/officeart/2005/8/layout/process4"/>
    <dgm:cxn modelId="{A439018F-EC59-4BB0-878E-A2F1091DA196}" type="presOf" srcId="{78F7C682-C6F5-4104-A7D0-56F290AEDC46}" destId="{FED2776C-0F50-4C3C-A679-3F648961D41D}" srcOrd="1" destOrd="0" presId="urn:microsoft.com/office/officeart/2005/8/layout/process4"/>
    <dgm:cxn modelId="{7B744FBC-D87E-4934-9D96-B996826CCF84}" srcId="{78F7C682-C6F5-4104-A7D0-56F290AEDC46}" destId="{314080CF-4C01-4AFD-AEEC-158495B60504}" srcOrd="0" destOrd="0" parTransId="{3CEF3DF8-1FA5-4208-B3D9-96B45AD986ED}" sibTransId="{6B0A1B78-F108-4B2C-BD64-1F9F4B8634A8}"/>
    <dgm:cxn modelId="{4D33B3BD-C8FF-4A5D-BC9A-7E6C05A7E55B}" srcId="{27F7F59A-1E65-462B-805E-7FF208DF9614}" destId="{9E4339DC-CE3D-4971-9ACC-5DB27DBC1B8C}" srcOrd="2" destOrd="0" parTransId="{41746700-C2A7-4AE8-9EC8-9E5A2D917DF8}" sibTransId="{3998D563-7592-46FD-87C2-C76AA1990FD8}"/>
    <dgm:cxn modelId="{39AA9EC2-514B-4C9B-A0F8-9154E2404CA7}" type="presOf" srcId="{88D2317F-1093-488D-B3C9-CADE42255F46}" destId="{106F8C49-02E9-4F52-9055-CFE92CEE025D}" srcOrd="0" destOrd="0" presId="urn:microsoft.com/office/officeart/2005/8/layout/process4"/>
    <dgm:cxn modelId="{789DA7C5-E25A-4F81-A9D4-6F58172FB7A5}" srcId="{78F7C682-C6F5-4104-A7D0-56F290AEDC46}" destId="{88D2317F-1093-488D-B3C9-CADE42255F46}" srcOrd="2" destOrd="0" parTransId="{6DE56FD4-5AA8-475F-8326-3819F9F8EBE3}" sibTransId="{2AFA6F83-E98E-4DA6-82C9-B04772D4A40A}"/>
    <dgm:cxn modelId="{6B0A34D6-DBAF-46CC-A695-86429DBFB793}" srcId="{27F7F59A-1E65-462B-805E-7FF208DF9614}" destId="{530C8D33-A866-4EFD-BE1C-E9C7349F9C2E}" srcOrd="1" destOrd="0" parTransId="{E52D76BC-5217-4F05-A74F-3B9D93827D2F}" sibTransId="{B7C4268F-BA4A-4F01-8366-30ECB814CEB1}"/>
    <dgm:cxn modelId="{63C416DB-C546-4DD5-B8FF-0259B4C4A0ED}" type="presOf" srcId="{314080CF-4C01-4AFD-AEEC-158495B60504}" destId="{054DB4F8-DB32-400D-ADB9-57766A47E2F3}" srcOrd="0" destOrd="0" presId="urn:microsoft.com/office/officeart/2005/8/layout/process4"/>
    <dgm:cxn modelId="{A1E427E3-7156-4E79-BF73-A37C62B6A9E6}" type="presOf" srcId="{9E4339DC-CE3D-4971-9ACC-5DB27DBC1B8C}" destId="{6A94B000-DE56-489C-91A0-C0234C65BE42}" srcOrd="0" destOrd="0" presId="urn:microsoft.com/office/officeart/2005/8/layout/process4"/>
    <dgm:cxn modelId="{D3075BF8-8A90-4145-BE68-67A76F404025}" type="presParOf" srcId="{D0E36789-2D70-4129-8F55-2F8E90752289}" destId="{3A0262AD-572D-4DA2-8AB4-7024377D5C82}" srcOrd="0" destOrd="0" presId="urn:microsoft.com/office/officeart/2005/8/layout/process4"/>
    <dgm:cxn modelId="{AD23CDFD-6668-43B0-ADA8-D45EA6FD12FB}" type="presParOf" srcId="{3A0262AD-572D-4DA2-8AB4-7024377D5C82}" destId="{EC84FFB8-65F4-48E1-82E4-67D326A878AE}" srcOrd="0" destOrd="0" presId="urn:microsoft.com/office/officeart/2005/8/layout/process4"/>
    <dgm:cxn modelId="{5EBAD7C6-6A8A-4D18-9C3F-9801F5635B72}" type="presParOf" srcId="{3A0262AD-572D-4DA2-8AB4-7024377D5C82}" destId="{E870E474-D136-466D-9F95-555D19D4AB97}" srcOrd="1" destOrd="0" presId="urn:microsoft.com/office/officeart/2005/8/layout/process4"/>
    <dgm:cxn modelId="{3E9ED903-5F9D-4C30-A661-0A1F41328250}" type="presParOf" srcId="{3A0262AD-572D-4DA2-8AB4-7024377D5C82}" destId="{3FA89138-77C5-4145-B83A-BA848F8DD1D8}" srcOrd="2" destOrd="0" presId="urn:microsoft.com/office/officeart/2005/8/layout/process4"/>
    <dgm:cxn modelId="{7338B701-97F4-4851-8916-AEAA611C9B38}" type="presParOf" srcId="{3FA89138-77C5-4145-B83A-BA848F8DD1D8}" destId="{5A6CDE28-CC51-45ED-AFFE-1FBEB518557C}" srcOrd="0" destOrd="0" presId="urn:microsoft.com/office/officeart/2005/8/layout/process4"/>
    <dgm:cxn modelId="{F0D7C4A3-7D7A-48D4-AC42-1D7CC0997C45}" type="presParOf" srcId="{3FA89138-77C5-4145-B83A-BA848F8DD1D8}" destId="{841F5F06-B101-47D9-A991-D45D94811407}" srcOrd="1" destOrd="0" presId="urn:microsoft.com/office/officeart/2005/8/layout/process4"/>
    <dgm:cxn modelId="{729FC862-48B3-4F87-9E7A-6043FE70DB82}" type="presParOf" srcId="{D0E36789-2D70-4129-8F55-2F8E90752289}" destId="{1B9AEC9B-EADB-45F6-BE18-25967E968925}" srcOrd="1" destOrd="0" presId="urn:microsoft.com/office/officeart/2005/8/layout/process4"/>
    <dgm:cxn modelId="{9B085CA3-DD01-4C49-9615-DCCD3247FF57}" type="presParOf" srcId="{D0E36789-2D70-4129-8F55-2F8E90752289}" destId="{DE74B69E-8E29-4889-823E-5122F97B05CF}" srcOrd="2" destOrd="0" presId="urn:microsoft.com/office/officeart/2005/8/layout/process4"/>
    <dgm:cxn modelId="{D88AFC73-1998-4EEE-9DF0-69A95A4D13B0}" type="presParOf" srcId="{DE74B69E-8E29-4889-823E-5122F97B05CF}" destId="{2E2D003F-2BB0-4F20-970F-D28B340A04A4}" srcOrd="0" destOrd="0" presId="urn:microsoft.com/office/officeart/2005/8/layout/process4"/>
    <dgm:cxn modelId="{C583DB70-7CC9-4741-8F3F-F92F8EC1E206}" type="presParOf" srcId="{DE74B69E-8E29-4889-823E-5122F97B05CF}" destId="{01B1BC5A-6F38-4C11-84CF-B4CDEF3A14C3}" srcOrd="1" destOrd="0" presId="urn:microsoft.com/office/officeart/2005/8/layout/process4"/>
    <dgm:cxn modelId="{C4D29EF6-F55C-463E-876B-60462A194EB8}" type="presParOf" srcId="{DE74B69E-8E29-4889-823E-5122F97B05CF}" destId="{EE432609-CA52-4212-9594-917C24776E29}" srcOrd="2" destOrd="0" presId="urn:microsoft.com/office/officeart/2005/8/layout/process4"/>
    <dgm:cxn modelId="{554F5C65-C4D0-49DD-9B02-61666970CAA6}" type="presParOf" srcId="{EE432609-CA52-4212-9594-917C24776E29}" destId="{EA3DB9C5-8502-4BCA-85B9-899B621F4220}" srcOrd="0" destOrd="0" presId="urn:microsoft.com/office/officeart/2005/8/layout/process4"/>
    <dgm:cxn modelId="{68AC03E3-D786-4C64-9095-C6E174236554}" type="presParOf" srcId="{EE432609-CA52-4212-9594-917C24776E29}" destId="{EA6D4044-26AC-40C1-8B9F-ED5FED866870}" srcOrd="1" destOrd="0" presId="urn:microsoft.com/office/officeart/2005/8/layout/process4"/>
    <dgm:cxn modelId="{01C17604-1681-45AB-A1AA-39D0A9DC5DDD}" type="presParOf" srcId="{EE432609-CA52-4212-9594-917C24776E29}" destId="{6A94B000-DE56-489C-91A0-C0234C65BE42}" srcOrd="2" destOrd="0" presId="urn:microsoft.com/office/officeart/2005/8/layout/process4"/>
    <dgm:cxn modelId="{3BD6AA24-96EF-4161-A0F7-24217EF6FE0A}" type="presParOf" srcId="{D0E36789-2D70-4129-8F55-2F8E90752289}" destId="{25ECA018-14BD-4E20-A680-1E5DB2227E05}" srcOrd="3" destOrd="0" presId="urn:microsoft.com/office/officeart/2005/8/layout/process4"/>
    <dgm:cxn modelId="{5F10B596-EA28-4FDF-8E18-53A31CB9E2A9}" type="presParOf" srcId="{D0E36789-2D70-4129-8F55-2F8E90752289}" destId="{2D585FA5-8467-4577-9DA6-F232B6C6175B}" srcOrd="4" destOrd="0" presId="urn:microsoft.com/office/officeart/2005/8/layout/process4"/>
    <dgm:cxn modelId="{F5AEAF88-1DED-4D6F-8DF2-193FA781742B}" type="presParOf" srcId="{2D585FA5-8467-4577-9DA6-F232B6C6175B}" destId="{5E6980ED-8CA7-458B-86D3-A338066F8752}" srcOrd="0" destOrd="0" presId="urn:microsoft.com/office/officeart/2005/8/layout/process4"/>
    <dgm:cxn modelId="{2FFEA5BC-1675-4043-A17B-A5E049BEEB94}" type="presParOf" srcId="{2D585FA5-8467-4577-9DA6-F232B6C6175B}" destId="{FED2776C-0F50-4C3C-A679-3F648961D41D}" srcOrd="1" destOrd="0" presId="urn:microsoft.com/office/officeart/2005/8/layout/process4"/>
    <dgm:cxn modelId="{077EBEAF-8247-4FCB-B403-248B5B148F82}" type="presParOf" srcId="{2D585FA5-8467-4577-9DA6-F232B6C6175B}" destId="{2A6716AB-BDE7-4B07-807E-A2E80C371780}" srcOrd="2" destOrd="0" presId="urn:microsoft.com/office/officeart/2005/8/layout/process4"/>
    <dgm:cxn modelId="{1EFD07F4-B8F4-4D67-AC6D-4E1A6CD54EB0}" type="presParOf" srcId="{2A6716AB-BDE7-4B07-807E-A2E80C371780}" destId="{054DB4F8-DB32-400D-ADB9-57766A47E2F3}" srcOrd="0" destOrd="0" presId="urn:microsoft.com/office/officeart/2005/8/layout/process4"/>
    <dgm:cxn modelId="{13C72422-46C5-4B47-B6B6-ECC7D2C4C817}" type="presParOf" srcId="{2A6716AB-BDE7-4B07-807E-A2E80C371780}" destId="{EA37EA6B-FA05-4DE6-8895-41D383234648}" srcOrd="1" destOrd="0" presId="urn:microsoft.com/office/officeart/2005/8/layout/process4"/>
    <dgm:cxn modelId="{23FB9020-5B98-4057-89A1-08C3DE7267DE}" type="presParOf" srcId="{2A6716AB-BDE7-4B07-807E-A2E80C371780}" destId="{106F8C49-02E9-4F52-9055-CFE92CEE025D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9979F86-3397-4B6F-A704-67CC1BC29B47}" type="doc">
      <dgm:prSet loTypeId="urn:microsoft.com/office/officeart/2005/8/layout/vList2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pl-PL"/>
        </a:p>
      </dgm:t>
    </dgm:pt>
    <dgm:pt modelId="{4E59E65D-ADB1-4446-8206-7FEC0AED574D}">
      <dgm:prSet phldrT="[Tekst]"/>
      <dgm:spPr/>
      <dgm:t>
        <a:bodyPr/>
        <a:lstStyle/>
        <a:p>
          <a:pPr algn="ctr"/>
          <a:r>
            <a:rPr lang="pl-PL" dirty="0"/>
            <a:t>Edukacja ekologiczna</a:t>
          </a:r>
        </a:p>
      </dgm:t>
    </dgm:pt>
    <dgm:pt modelId="{1C280B84-9698-4173-8539-F98CC2960398}" type="parTrans" cxnId="{DFCC1FF3-E479-4EEF-8B0B-4E89A80B725A}">
      <dgm:prSet/>
      <dgm:spPr/>
      <dgm:t>
        <a:bodyPr/>
        <a:lstStyle/>
        <a:p>
          <a:endParaRPr lang="pl-PL"/>
        </a:p>
      </dgm:t>
    </dgm:pt>
    <dgm:pt modelId="{C417668B-F524-4EC8-969B-4189CE2A31FD}" type="sibTrans" cxnId="{DFCC1FF3-E479-4EEF-8B0B-4E89A80B725A}">
      <dgm:prSet/>
      <dgm:spPr/>
      <dgm:t>
        <a:bodyPr/>
        <a:lstStyle/>
        <a:p>
          <a:endParaRPr lang="pl-PL"/>
        </a:p>
      </dgm:t>
    </dgm:pt>
    <dgm:pt modelId="{7EF3D7A9-DDBE-4D27-9965-4F0904358202}">
      <dgm:prSet phldrT="[Tekst]"/>
      <dgm:spPr/>
      <dgm:t>
        <a:bodyPr/>
        <a:lstStyle/>
        <a:p>
          <a:pPr algn="ctr"/>
          <a:r>
            <a:rPr lang="pl-PL"/>
            <a:t>Kontrola przestrzegania przepisów</a:t>
          </a:r>
        </a:p>
      </dgm:t>
    </dgm:pt>
    <dgm:pt modelId="{499F691F-55C6-4381-A8E7-0F9322D9DB2F}" type="parTrans" cxnId="{9261799D-5F7B-4755-A8F2-2BA786913A1D}">
      <dgm:prSet/>
      <dgm:spPr/>
      <dgm:t>
        <a:bodyPr/>
        <a:lstStyle/>
        <a:p>
          <a:endParaRPr lang="pl-PL"/>
        </a:p>
      </dgm:t>
    </dgm:pt>
    <dgm:pt modelId="{9F3E671B-522B-45EB-B341-3C2A613A1511}" type="sibTrans" cxnId="{9261799D-5F7B-4755-A8F2-2BA786913A1D}">
      <dgm:prSet/>
      <dgm:spPr/>
      <dgm:t>
        <a:bodyPr/>
        <a:lstStyle/>
        <a:p>
          <a:endParaRPr lang="pl-PL"/>
        </a:p>
      </dgm:t>
    </dgm:pt>
    <dgm:pt modelId="{D4B9DD98-C72C-4A50-865C-37E4A25DE58C}" type="pres">
      <dgm:prSet presAssocID="{F9979F86-3397-4B6F-A704-67CC1BC29B47}" presName="linear" presStyleCnt="0">
        <dgm:presLayoutVars>
          <dgm:animLvl val="lvl"/>
          <dgm:resizeHandles val="exact"/>
        </dgm:presLayoutVars>
      </dgm:prSet>
      <dgm:spPr/>
    </dgm:pt>
    <dgm:pt modelId="{41A3C8F4-B550-4CB1-9F2E-E45159F1B173}" type="pres">
      <dgm:prSet presAssocID="{4E59E65D-ADB1-4446-8206-7FEC0AED574D}" presName="parentText" presStyleLbl="node1" presStyleIdx="0" presStyleCnt="2" custLinFactY="-18028" custLinFactNeighborY="-100000">
        <dgm:presLayoutVars>
          <dgm:chMax val="0"/>
          <dgm:bulletEnabled val="1"/>
        </dgm:presLayoutVars>
      </dgm:prSet>
      <dgm:spPr/>
    </dgm:pt>
    <dgm:pt modelId="{8B1B0E1C-EC85-4680-A180-2DF822600982}" type="pres">
      <dgm:prSet presAssocID="{C417668B-F524-4EC8-969B-4189CE2A31FD}" presName="spacer" presStyleCnt="0"/>
      <dgm:spPr/>
    </dgm:pt>
    <dgm:pt modelId="{D25B12FF-4CF9-47A1-A855-40103F9D24BF}" type="pres">
      <dgm:prSet presAssocID="{7EF3D7A9-DDBE-4D27-9965-4F0904358202}" presName="parentText" presStyleLbl="node1" presStyleIdx="1" presStyleCnt="2" custLinFactY="10071" custLinFactNeighborY="100000">
        <dgm:presLayoutVars>
          <dgm:chMax val="0"/>
          <dgm:bulletEnabled val="1"/>
        </dgm:presLayoutVars>
      </dgm:prSet>
      <dgm:spPr/>
    </dgm:pt>
  </dgm:ptLst>
  <dgm:cxnLst>
    <dgm:cxn modelId="{B415517E-EF33-40D8-AF4D-6B3DE68513BE}" type="presOf" srcId="{7EF3D7A9-DDBE-4D27-9965-4F0904358202}" destId="{D25B12FF-4CF9-47A1-A855-40103F9D24BF}" srcOrd="0" destOrd="0" presId="urn:microsoft.com/office/officeart/2005/8/layout/vList2"/>
    <dgm:cxn modelId="{9261799D-5F7B-4755-A8F2-2BA786913A1D}" srcId="{F9979F86-3397-4B6F-A704-67CC1BC29B47}" destId="{7EF3D7A9-DDBE-4D27-9965-4F0904358202}" srcOrd="1" destOrd="0" parTransId="{499F691F-55C6-4381-A8E7-0F9322D9DB2F}" sibTransId="{9F3E671B-522B-45EB-B341-3C2A613A1511}"/>
    <dgm:cxn modelId="{3BC016DE-7381-4E6C-8718-0ACDA84A0CF6}" type="presOf" srcId="{F9979F86-3397-4B6F-A704-67CC1BC29B47}" destId="{D4B9DD98-C72C-4A50-865C-37E4A25DE58C}" srcOrd="0" destOrd="0" presId="urn:microsoft.com/office/officeart/2005/8/layout/vList2"/>
    <dgm:cxn modelId="{19C76DE3-8001-4A7C-AC15-4942FFB35E0C}" type="presOf" srcId="{4E59E65D-ADB1-4446-8206-7FEC0AED574D}" destId="{41A3C8F4-B550-4CB1-9F2E-E45159F1B173}" srcOrd="0" destOrd="0" presId="urn:microsoft.com/office/officeart/2005/8/layout/vList2"/>
    <dgm:cxn modelId="{DFCC1FF3-E479-4EEF-8B0B-4E89A80B725A}" srcId="{F9979F86-3397-4B6F-A704-67CC1BC29B47}" destId="{4E59E65D-ADB1-4446-8206-7FEC0AED574D}" srcOrd="0" destOrd="0" parTransId="{1C280B84-9698-4173-8539-F98CC2960398}" sibTransId="{C417668B-F524-4EC8-969B-4189CE2A31FD}"/>
    <dgm:cxn modelId="{CE49F7A3-6A1D-4D9B-BF29-B33261E82A00}" type="presParOf" srcId="{D4B9DD98-C72C-4A50-865C-37E4A25DE58C}" destId="{41A3C8F4-B550-4CB1-9F2E-E45159F1B173}" srcOrd="0" destOrd="0" presId="urn:microsoft.com/office/officeart/2005/8/layout/vList2"/>
    <dgm:cxn modelId="{7F26C480-BDAA-4DBA-B80E-AB4F11E76271}" type="presParOf" srcId="{D4B9DD98-C72C-4A50-865C-37E4A25DE58C}" destId="{8B1B0E1C-EC85-4680-A180-2DF822600982}" srcOrd="1" destOrd="0" presId="urn:microsoft.com/office/officeart/2005/8/layout/vList2"/>
    <dgm:cxn modelId="{08D5EA13-D410-4904-B3FA-46D35C3C869F}" type="presParOf" srcId="{D4B9DD98-C72C-4A50-865C-37E4A25DE58C}" destId="{D25B12FF-4CF9-47A1-A855-40103F9D24B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410BB-4E0F-4165-B584-D3274A0A209F}">
      <dsp:nvSpPr>
        <dsp:cNvPr id="0" name=""/>
        <dsp:cNvSpPr/>
      </dsp:nvSpPr>
      <dsp:spPr>
        <a:xfrm>
          <a:off x="3405307" y="193714"/>
          <a:ext cx="5426766" cy="5426766"/>
        </a:xfrm>
        <a:prstGeom prst="circularArrow">
          <a:avLst>
            <a:gd name="adj1" fmla="val 4668"/>
            <a:gd name="adj2" fmla="val 272909"/>
            <a:gd name="adj3" fmla="val 13448992"/>
            <a:gd name="adj4" fmla="val 17624811"/>
            <a:gd name="adj5" fmla="val 4847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13EFC-A1B8-40D3-A133-018944C435FB}">
      <dsp:nvSpPr>
        <dsp:cNvPr id="0" name=""/>
        <dsp:cNvSpPr/>
      </dsp:nvSpPr>
      <dsp:spPr>
        <a:xfrm>
          <a:off x="4614197" y="50085"/>
          <a:ext cx="3008986" cy="1833562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powoduje alergie, 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choroby układu oddechowego,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choroby układu krążenia, 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nowotwory płuc, gardła i krtani,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przedwczesna śmierć</a:t>
          </a:r>
        </a:p>
      </dsp:txBody>
      <dsp:txXfrm>
        <a:off x="4703704" y="139592"/>
        <a:ext cx="2829972" cy="1654548"/>
      </dsp:txXfrm>
    </dsp:sp>
    <dsp:sp modelId="{77D0A1E1-BA2B-43DF-AAAC-D1B143A0DEF7}">
      <dsp:nvSpPr>
        <dsp:cNvPr id="0" name=""/>
        <dsp:cNvSpPr/>
      </dsp:nvSpPr>
      <dsp:spPr>
        <a:xfrm>
          <a:off x="7977098" y="2098676"/>
          <a:ext cx="2740625" cy="163352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długotrwałe narażenie na oddziaływanie – </a:t>
          </a:r>
          <a:r>
            <a:rPr lang="pl-PL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krótsze życie Mazowszanina </a:t>
          </a:r>
          <a:br>
            <a:rPr lang="pl-PL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aż o 10 miesięcy</a:t>
          </a:r>
          <a:endParaRPr lang="pl-PL" sz="1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56840" y="2178418"/>
        <a:ext cx="2581141" cy="1474036"/>
      </dsp:txXfrm>
    </dsp:sp>
    <dsp:sp modelId="{B9DA0473-3380-4F59-8DE1-868423785692}">
      <dsp:nvSpPr>
        <dsp:cNvPr id="0" name=""/>
        <dsp:cNvSpPr/>
      </dsp:nvSpPr>
      <dsp:spPr>
        <a:xfrm>
          <a:off x="4687302" y="4097331"/>
          <a:ext cx="2901135" cy="1633520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szczególnie niebezpieczny </a:t>
          </a:r>
          <a:b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jest pył PM2,5 - wnika </a:t>
          </a:r>
          <a:b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 pęcherzyków płucnych, </a:t>
          </a:r>
          <a:b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stamtąd do układu krążenia</a:t>
          </a:r>
        </a:p>
      </dsp:txBody>
      <dsp:txXfrm>
        <a:off x="4767044" y="4177073"/>
        <a:ext cx="2741651" cy="1474036"/>
      </dsp:txXfrm>
    </dsp:sp>
    <dsp:sp modelId="{F2B73D96-0F37-480E-8E1D-666AD91426F4}">
      <dsp:nvSpPr>
        <dsp:cNvPr id="0" name=""/>
        <dsp:cNvSpPr/>
      </dsp:nvSpPr>
      <dsp:spPr>
        <a:xfrm>
          <a:off x="1354600" y="1915838"/>
          <a:ext cx="2831387" cy="1941632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szkodliwe oddziaływanie na roślinny, glebę i wodę (utrudniają fotosyntezę, zakwaszają wodę, powodują zanik składników odżywczych w glebie i obumieranie roślin)</a:t>
          </a:r>
        </a:p>
      </dsp:txBody>
      <dsp:txXfrm>
        <a:off x="1449383" y="2010621"/>
        <a:ext cx="2641821" cy="17520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16447-4A95-4520-A592-128D7D6B12EB}">
      <dsp:nvSpPr>
        <dsp:cNvPr id="0" name=""/>
        <dsp:cNvSpPr/>
      </dsp:nvSpPr>
      <dsp:spPr>
        <a:xfrm>
          <a:off x="0" y="485894"/>
          <a:ext cx="3413103" cy="17950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pl-PL" sz="3600" kern="1200" dirty="0"/>
            <a:t>Ograniczenie niskiej emisji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pl-PL" sz="2000" kern="1200" dirty="0"/>
            <a:t>(inwentaryzacja</a:t>
          </a:r>
          <a:br>
            <a:rPr lang="pl-PL" sz="2000" kern="1200" dirty="0"/>
          </a:br>
          <a:r>
            <a:rPr lang="pl-PL" sz="2000" kern="1200" dirty="0"/>
            <a:t>+wymiana kotłów)</a:t>
          </a:r>
        </a:p>
      </dsp:txBody>
      <dsp:txXfrm>
        <a:off x="87627" y="573521"/>
        <a:ext cx="3237849" cy="1619789"/>
      </dsp:txXfrm>
    </dsp:sp>
    <dsp:sp modelId="{DACDB6BD-5A23-423E-86F1-48588AF9F47A}">
      <dsp:nvSpPr>
        <dsp:cNvPr id="0" name=""/>
        <dsp:cNvSpPr/>
      </dsp:nvSpPr>
      <dsp:spPr>
        <a:xfrm>
          <a:off x="0" y="2292455"/>
          <a:ext cx="3413103" cy="100361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Czyszczenie ulic</a:t>
          </a:r>
          <a:r>
            <a:rPr lang="pl-PL" sz="2400" kern="1200" dirty="0">
              <a:latin typeface="Arial" panose="020B0604020202020204"/>
            </a:rPr>
            <a:t> </a:t>
          </a:r>
          <a:br>
            <a:rPr lang="pl-PL" sz="2400" kern="1200" dirty="0">
              <a:latin typeface="Arial" panose="020B0604020202020204"/>
            </a:rPr>
          </a:br>
          <a:r>
            <a:rPr lang="pl-PL" sz="2400" kern="1200" dirty="0"/>
            <a:t>i zakaz</a:t>
          </a:r>
          <a:r>
            <a:rPr lang="pl-PL" sz="2400" kern="1200" dirty="0">
              <a:latin typeface="Arial" panose="020B0604020202020204"/>
            </a:rPr>
            <a:t> </a:t>
          </a:r>
          <a:r>
            <a:rPr lang="pl-PL" sz="2400" kern="1200" dirty="0"/>
            <a:t> używania dmuchaw</a:t>
          </a:r>
          <a:endParaRPr lang="pl-PL" sz="2400" kern="1200" dirty="0">
            <a:latin typeface="Arial" panose="020B0604020202020204"/>
          </a:endParaRPr>
        </a:p>
      </dsp:txBody>
      <dsp:txXfrm>
        <a:off x="48992" y="2341447"/>
        <a:ext cx="3315119" cy="9056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E06F4-CE84-4F13-B252-AFD2A46EAA2A}">
      <dsp:nvSpPr>
        <dsp:cNvPr id="0" name=""/>
        <dsp:cNvSpPr/>
      </dsp:nvSpPr>
      <dsp:spPr>
        <a:xfrm>
          <a:off x="-5703327" y="-873165"/>
          <a:ext cx="6791477" cy="6791477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31D16-4619-47FF-8E82-4D58C97A1D64}">
      <dsp:nvSpPr>
        <dsp:cNvPr id="0" name=""/>
        <dsp:cNvSpPr/>
      </dsp:nvSpPr>
      <dsp:spPr>
        <a:xfrm>
          <a:off x="700266" y="504514"/>
          <a:ext cx="11135556" cy="100902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917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tx1"/>
              </a:solidFill>
              <a:latin typeface="+mn-lt"/>
            </a:rPr>
            <a:t>termin</a:t>
          </a:r>
          <a:r>
            <a:rPr lang="pl-PL" sz="1800" kern="1200" dirty="0">
              <a:solidFill>
                <a:schemeClr val="tx1"/>
              </a:solidFill>
              <a:latin typeface="+mn-lt"/>
            </a:rPr>
            <a:t> - 31 grudnia 2021 r., coroczna aktualizacja</a:t>
          </a:r>
        </a:p>
      </dsp:txBody>
      <dsp:txXfrm>
        <a:off x="700266" y="504514"/>
        <a:ext cx="11135556" cy="1009029"/>
      </dsp:txXfrm>
    </dsp:sp>
    <dsp:sp modelId="{A13A2750-00B2-487C-9D96-779B17FED34D}">
      <dsp:nvSpPr>
        <dsp:cNvPr id="0" name=""/>
        <dsp:cNvSpPr/>
      </dsp:nvSpPr>
      <dsp:spPr>
        <a:xfrm>
          <a:off x="69623" y="378386"/>
          <a:ext cx="1261286" cy="1261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7ED40-9781-402F-A7C0-88EC51F4BB8D}">
      <dsp:nvSpPr>
        <dsp:cNvPr id="0" name=""/>
        <dsp:cNvSpPr/>
      </dsp:nvSpPr>
      <dsp:spPr>
        <a:xfrm>
          <a:off x="1067048" y="2018058"/>
          <a:ext cx="10768774" cy="1009029"/>
        </a:xfrm>
        <a:prstGeom prst="rect">
          <a:avLst/>
        </a:prstGeom>
        <a:solidFill>
          <a:schemeClr val="accent2">
            <a:shade val="80000"/>
            <a:hueOff val="98801"/>
            <a:satOff val="8455"/>
            <a:lumOff val="105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917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tx1"/>
              </a:solidFill>
              <a:latin typeface="+mn-lt"/>
            </a:rPr>
            <a:t>Cel</a:t>
          </a:r>
          <a:r>
            <a:rPr lang="pl-PL" sz="1800" kern="1200" dirty="0">
              <a:solidFill>
                <a:schemeClr val="tx1"/>
              </a:solidFill>
              <a:latin typeface="+mn-lt"/>
            </a:rPr>
            <a:t> - jednoznaczne wskazanie wszystkich źródeł ciepła w każdym lokalu lub budynku ogrzewanym indywidualnie (kotłów, pieców, kominków, </a:t>
          </a:r>
          <a:r>
            <a:rPr lang="pl-PL" sz="1800" kern="1200" dirty="0" err="1">
              <a:solidFill>
                <a:schemeClr val="tx1"/>
              </a:solidFill>
              <a:latin typeface="+mn-lt"/>
            </a:rPr>
            <a:t>oze</a:t>
          </a:r>
          <a:r>
            <a:rPr lang="pl-PL" sz="1800" kern="1200" dirty="0">
              <a:solidFill>
                <a:schemeClr val="tx1"/>
              </a:solidFill>
              <a:latin typeface="+mn-lt"/>
            </a:rPr>
            <a:t>)</a:t>
          </a:r>
        </a:p>
      </dsp:txBody>
      <dsp:txXfrm>
        <a:off x="1067048" y="2018058"/>
        <a:ext cx="10768774" cy="1009029"/>
      </dsp:txXfrm>
    </dsp:sp>
    <dsp:sp modelId="{E8D84AB3-9F31-4CB2-9135-959A40B09DFD}">
      <dsp:nvSpPr>
        <dsp:cNvPr id="0" name=""/>
        <dsp:cNvSpPr/>
      </dsp:nvSpPr>
      <dsp:spPr>
        <a:xfrm>
          <a:off x="436405" y="1891930"/>
          <a:ext cx="1261286" cy="1261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98801"/>
              <a:satOff val="8455"/>
              <a:lumOff val="105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9B043-FACF-4DE4-B813-5FF832FE0CE0}">
      <dsp:nvSpPr>
        <dsp:cNvPr id="0" name=""/>
        <dsp:cNvSpPr/>
      </dsp:nvSpPr>
      <dsp:spPr>
        <a:xfrm>
          <a:off x="700266" y="3531602"/>
          <a:ext cx="11135556" cy="1009029"/>
        </a:xfrm>
        <a:prstGeom prst="rect">
          <a:avLst/>
        </a:prstGeom>
        <a:solidFill>
          <a:schemeClr val="accent2">
            <a:shade val="80000"/>
            <a:hueOff val="197602"/>
            <a:satOff val="16909"/>
            <a:lumOff val="210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917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latin typeface="+mn-lt"/>
            </a:rPr>
            <a:t>Uwaga! Coroczna aktualizacja </a:t>
          </a:r>
          <a:r>
            <a:rPr lang="pl-PL" sz="1800" b="1" kern="1200" dirty="0">
              <a:solidFill>
                <a:schemeClr val="tx1"/>
              </a:solidFill>
              <a:latin typeface="+mn-lt"/>
            </a:rPr>
            <a:t>nie oznacza </a:t>
          </a:r>
          <a:r>
            <a:rPr lang="pl-PL" sz="1800" b="0" kern="1200" dirty="0">
              <a:solidFill>
                <a:schemeClr val="tx1"/>
              </a:solidFill>
              <a:latin typeface="+mn-lt"/>
            </a:rPr>
            <a:t>prowadzenia co roku od nowa inwentaryzacji </a:t>
          </a:r>
          <a:br>
            <a:rPr lang="pl-PL" sz="1800" kern="1200" dirty="0">
              <a:solidFill>
                <a:schemeClr val="tx1"/>
              </a:solidFill>
              <a:latin typeface="+mn-lt"/>
            </a:rPr>
          </a:br>
          <a:r>
            <a:rPr lang="pl-PL" sz="1800" kern="1200" dirty="0">
              <a:solidFill>
                <a:schemeClr val="tx1"/>
              </a:solidFill>
              <a:latin typeface="+mn-lt"/>
            </a:rPr>
            <a:t>– ma polegać na aktualizacji bazy danych utworzonej na potrzeby inwentaryzacji w miarę pozyskiwania informacji o wymianie źródeł ciepła w gminie</a:t>
          </a:r>
        </a:p>
      </dsp:txBody>
      <dsp:txXfrm>
        <a:off x="700266" y="3531602"/>
        <a:ext cx="11135556" cy="1009029"/>
      </dsp:txXfrm>
    </dsp:sp>
    <dsp:sp modelId="{C4C18941-5878-4897-88C9-C9B077A4E91B}">
      <dsp:nvSpPr>
        <dsp:cNvPr id="0" name=""/>
        <dsp:cNvSpPr/>
      </dsp:nvSpPr>
      <dsp:spPr>
        <a:xfrm>
          <a:off x="69623" y="3405474"/>
          <a:ext cx="1261286" cy="1261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197602"/>
              <a:satOff val="16909"/>
              <a:lumOff val="210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5F514-34C2-4230-BB0A-45C230CDB6C6}">
      <dsp:nvSpPr>
        <dsp:cNvPr id="0" name=""/>
        <dsp:cNvSpPr/>
      </dsp:nvSpPr>
      <dsp:spPr>
        <a:xfrm>
          <a:off x="8177" y="74580"/>
          <a:ext cx="2096991" cy="20240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30 września 2020 r.</a:t>
          </a:r>
          <a:endParaRPr lang="pl-PL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l-PL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Rozpoczęcie inwentaryzacji</a:t>
          </a:r>
          <a:endParaRPr lang="pl-PL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461" y="133864"/>
        <a:ext cx="1978423" cy="1905527"/>
      </dsp:txXfrm>
    </dsp:sp>
    <dsp:sp modelId="{DC87D3C6-AB45-4A8A-A313-330784578599}">
      <dsp:nvSpPr>
        <dsp:cNvPr id="0" name=""/>
        <dsp:cNvSpPr/>
      </dsp:nvSpPr>
      <dsp:spPr>
        <a:xfrm>
          <a:off x="2198156" y="955600"/>
          <a:ext cx="224016" cy="26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8156" y="1008011"/>
        <a:ext cx="156811" cy="157234"/>
      </dsp:txXfrm>
    </dsp:sp>
    <dsp:sp modelId="{8DB64D51-4E23-428E-89D0-3D8FC36D79E6}">
      <dsp:nvSpPr>
        <dsp:cNvPr id="0" name=""/>
        <dsp:cNvSpPr/>
      </dsp:nvSpPr>
      <dsp:spPr>
        <a:xfrm>
          <a:off x="2527841" y="74580"/>
          <a:ext cx="2096991" cy="20240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44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Ustalenie budynków podlegających inwnetaryzacji</a:t>
          </a:r>
          <a:endParaRPr lang="pl-PL" sz="14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wszystkie źródła ciepła w każdym lokalu lub budynku ogrzewanym indywidualnie</a:t>
          </a:r>
          <a:endParaRPr lang="pl-PL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87125" y="133864"/>
        <a:ext cx="1978423" cy="1905527"/>
      </dsp:txXfrm>
    </dsp:sp>
    <dsp:sp modelId="{D6EFCEA5-5129-4681-8766-E695860D54BC}">
      <dsp:nvSpPr>
        <dsp:cNvPr id="0" name=""/>
        <dsp:cNvSpPr/>
      </dsp:nvSpPr>
      <dsp:spPr>
        <a:xfrm>
          <a:off x="4717820" y="955600"/>
          <a:ext cx="224016" cy="26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3184"/>
            <a:satOff val="-768"/>
            <a:lumOff val="38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7820" y="1008011"/>
        <a:ext cx="156811" cy="157234"/>
      </dsp:txXfrm>
    </dsp:sp>
    <dsp:sp modelId="{26B67E35-33B5-4553-9796-7F4091C073C7}">
      <dsp:nvSpPr>
        <dsp:cNvPr id="0" name=""/>
        <dsp:cNvSpPr/>
      </dsp:nvSpPr>
      <dsp:spPr>
        <a:xfrm>
          <a:off x="5047504" y="74580"/>
          <a:ext cx="2096991" cy="20240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888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Wybór metody</a:t>
          </a:r>
          <a:endParaRPr lang="pl-PL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pl-PL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rejestrowa, </a:t>
          </a:r>
          <a:endParaRPr lang="pl-PL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pl-PL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wywiadu bezpośredniego, </a:t>
          </a:r>
          <a:endParaRPr lang="pl-PL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pl-PL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kombinowana, </a:t>
          </a:r>
          <a:endParaRPr lang="pl-PL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pl-PL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inna, pozwalająca określić źródło</a:t>
          </a:r>
          <a:endParaRPr lang="pl-PL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06788" y="133864"/>
        <a:ext cx="1978423" cy="1905527"/>
      </dsp:txXfrm>
    </dsp:sp>
    <dsp:sp modelId="{45963F24-3E74-4B39-A4C6-044A4AFFF62C}">
      <dsp:nvSpPr>
        <dsp:cNvPr id="0" name=""/>
        <dsp:cNvSpPr/>
      </dsp:nvSpPr>
      <dsp:spPr>
        <a:xfrm>
          <a:off x="7237483" y="955600"/>
          <a:ext cx="224016" cy="26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66368"/>
            <a:satOff val="-1537"/>
            <a:lumOff val="77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37483" y="1008011"/>
        <a:ext cx="156811" cy="157234"/>
      </dsp:txXfrm>
    </dsp:sp>
    <dsp:sp modelId="{89A77164-6D9B-47C9-9CD7-CDF3906AB3B2}">
      <dsp:nvSpPr>
        <dsp:cNvPr id="0" name=""/>
        <dsp:cNvSpPr/>
      </dsp:nvSpPr>
      <dsp:spPr>
        <a:xfrm>
          <a:off x="7567167" y="89454"/>
          <a:ext cx="2096991" cy="199434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B0F0"/>
            </a:buClr>
            <a:buSzPts val="900"/>
            <a:buFont typeface="Wingdings" panose="05000000000000000000" pitchFamily="2" charset="2"/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Informacja dla mieszkańców</a:t>
          </a:r>
          <a:endParaRPr lang="pl-PL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pl-PL" sz="14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inwentaryzacji</a:t>
          </a:r>
          <a:endParaRPr lang="pl-PL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korzyściach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zastosowanie zachęt</a:t>
          </a:r>
        </a:p>
      </dsp:txBody>
      <dsp:txXfrm>
        <a:off x="7625579" y="147866"/>
        <a:ext cx="1980167" cy="1877523"/>
      </dsp:txXfrm>
    </dsp:sp>
    <dsp:sp modelId="{B5043BA2-EC74-4EA0-82C4-12D61EDEA0AA}">
      <dsp:nvSpPr>
        <dsp:cNvPr id="0" name=""/>
        <dsp:cNvSpPr/>
      </dsp:nvSpPr>
      <dsp:spPr>
        <a:xfrm>
          <a:off x="9757146" y="955600"/>
          <a:ext cx="224016" cy="26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99552"/>
            <a:satOff val="-2305"/>
            <a:lumOff val="116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57146" y="1008011"/>
        <a:ext cx="156811" cy="157234"/>
      </dsp:txXfrm>
    </dsp:sp>
    <dsp:sp modelId="{037880ED-B9EB-4796-A39C-014D19D4F6E9}">
      <dsp:nvSpPr>
        <dsp:cNvPr id="0" name=""/>
        <dsp:cNvSpPr/>
      </dsp:nvSpPr>
      <dsp:spPr>
        <a:xfrm>
          <a:off x="10086830" y="74580"/>
          <a:ext cx="2096991" cy="20240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777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B0F0"/>
            </a:buClr>
            <a:buSzPts val="900"/>
            <a:buFont typeface="Wingdings" panose="05000000000000000000" pitchFamily="2" charset="2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formularzy inwentaryzacyjnych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pl-PL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 podstawie "wytycznych do przeprowadzenia inwentaryzacji„</a:t>
          </a:r>
        </a:p>
      </dsp:txBody>
      <dsp:txXfrm>
        <a:off x="10146114" y="133864"/>
        <a:ext cx="1978423" cy="1905527"/>
      </dsp:txXfrm>
    </dsp:sp>
    <dsp:sp modelId="{8F1D073B-75AC-4E9A-A6E7-58A5A1DC6F31}">
      <dsp:nvSpPr>
        <dsp:cNvPr id="0" name=""/>
        <dsp:cNvSpPr/>
      </dsp:nvSpPr>
      <dsp:spPr>
        <a:xfrm rot="5400000">
          <a:off x="11023318" y="2172643"/>
          <a:ext cx="224016" cy="26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32736"/>
            <a:satOff val="-3073"/>
            <a:lumOff val="155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1056710" y="2191663"/>
        <a:ext cx="157234" cy="156811"/>
      </dsp:txXfrm>
    </dsp:sp>
    <dsp:sp modelId="{BDFEF846-FB26-4EAB-9C7A-A1ABFDA56D98}">
      <dsp:nvSpPr>
        <dsp:cNvPr id="0" name=""/>
        <dsp:cNvSpPr/>
      </dsp:nvSpPr>
      <dsp:spPr>
        <a:xfrm>
          <a:off x="10086830" y="2521347"/>
          <a:ext cx="2096991" cy="20240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222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B0F0"/>
            </a:buClr>
            <a:buSzPts val="900"/>
            <a:buFont typeface="Wingdings" panose="05000000000000000000" pitchFamily="2" charset="2"/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Przeprowadzenie inwentaryzacji / </a:t>
          </a:r>
          <a:b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Wybór firmy, która ją przeprowadzi</a:t>
          </a:r>
          <a:endParaRPr lang="pl-PL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146114" y="2580631"/>
        <a:ext cx="1978423" cy="1905527"/>
      </dsp:txXfrm>
    </dsp:sp>
    <dsp:sp modelId="{453947CD-E22D-4A4F-9240-024964B26A79}">
      <dsp:nvSpPr>
        <dsp:cNvPr id="0" name=""/>
        <dsp:cNvSpPr/>
      </dsp:nvSpPr>
      <dsp:spPr>
        <a:xfrm rot="10800000">
          <a:off x="9769826" y="3402367"/>
          <a:ext cx="224016" cy="26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65920"/>
            <a:satOff val="-3841"/>
            <a:lumOff val="194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9837031" y="3454778"/>
        <a:ext cx="156811" cy="157234"/>
      </dsp:txXfrm>
    </dsp:sp>
    <dsp:sp modelId="{C4C60CF1-D187-43BE-AD91-27EFBDA9BEBA}">
      <dsp:nvSpPr>
        <dsp:cNvPr id="0" name=""/>
        <dsp:cNvSpPr/>
      </dsp:nvSpPr>
      <dsp:spPr>
        <a:xfrm>
          <a:off x="7567167" y="2521347"/>
          <a:ext cx="2096991" cy="20240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u="none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Użytkownik nie poddał się inwentaryzacji?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 sposób ogrzewania przyjmuje się najbardziej emisyjne źródło (bezklasowe)</a:t>
          </a:r>
        </a:p>
      </dsp:txBody>
      <dsp:txXfrm>
        <a:off x="7626451" y="2580631"/>
        <a:ext cx="1978423" cy="1905527"/>
      </dsp:txXfrm>
    </dsp:sp>
    <dsp:sp modelId="{ED01EB81-57EC-4964-B7CE-536754D75D9D}">
      <dsp:nvSpPr>
        <dsp:cNvPr id="0" name=""/>
        <dsp:cNvSpPr/>
      </dsp:nvSpPr>
      <dsp:spPr>
        <a:xfrm rot="10800000">
          <a:off x="7250163" y="3402367"/>
          <a:ext cx="224016" cy="26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99105"/>
            <a:satOff val="-4610"/>
            <a:lumOff val="233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317368" y="3454778"/>
        <a:ext cx="156811" cy="157234"/>
      </dsp:txXfrm>
    </dsp:sp>
    <dsp:sp modelId="{138DF9F5-D17B-4352-A88E-5F379A0F083D}">
      <dsp:nvSpPr>
        <dsp:cNvPr id="0" name=""/>
        <dsp:cNvSpPr/>
      </dsp:nvSpPr>
      <dsp:spPr>
        <a:xfrm>
          <a:off x="5047504" y="2521347"/>
          <a:ext cx="2096991" cy="20240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111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Opracowanie wyników inwentaryzacji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baza danych, np. </a:t>
          </a:r>
          <a:r>
            <a:rPr lang="pl-PL" sz="1400" b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excel</a:t>
          </a:r>
          <a:endParaRPr lang="pl-PL" sz="1400" b="0" u="none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06788" y="2580631"/>
        <a:ext cx="1978423" cy="1905527"/>
      </dsp:txXfrm>
    </dsp:sp>
    <dsp:sp modelId="{B98361FF-6632-4B79-870B-B0A939040C26}">
      <dsp:nvSpPr>
        <dsp:cNvPr id="0" name=""/>
        <dsp:cNvSpPr/>
      </dsp:nvSpPr>
      <dsp:spPr>
        <a:xfrm rot="10800000">
          <a:off x="4730500" y="3402367"/>
          <a:ext cx="224016" cy="26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32289"/>
            <a:satOff val="-5378"/>
            <a:lumOff val="272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797705" y="3454778"/>
        <a:ext cx="156811" cy="157234"/>
      </dsp:txXfrm>
    </dsp:sp>
    <dsp:sp modelId="{C216F715-E202-44E9-AE2E-02A2478498DB}">
      <dsp:nvSpPr>
        <dsp:cNvPr id="0" name=""/>
        <dsp:cNvSpPr/>
      </dsp:nvSpPr>
      <dsp:spPr>
        <a:xfrm>
          <a:off x="2527841" y="2521347"/>
          <a:ext cx="2096991" cy="20240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555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u="none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grudnia 2021 r. </a:t>
          </a:r>
          <a:endParaRPr lang="pl-PL" sz="1400" u="none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u="none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termin przekazania Zarządowi Województwa Mazowieckiego wyników inwentaryzacji</a:t>
          </a:r>
          <a:endParaRPr lang="pl-PL" sz="1400" u="none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87125" y="2580631"/>
        <a:ext cx="1978423" cy="1905527"/>
      </dsp:txXfrm>
    </dsp:sp>
    <dsp:sp modelId="{4CA4511A-9922-46F2-A1CC-0C83D6665C11}">
      <dsp:nvSpPr>
        <dsp:cNvPr id="0" name=""/>
        <dsp:cNvSpPr/>
      </dsp:nvSpPr>
      <dsp:spPr>
        <a:xfrm rot="10800000">
          <a:off x="2210837" y="3402367"/>
          <a:ext cx="224016" cy="26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65473"/>
            <a:satOff val="-6146"/>
            <a:lumOff val="310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78042" y="3454778"/>
        <a:ext cx="156811" cy="157234"/>
      </dsp:txXfrm>
    </dsp:sp>
    <dsp:sp modelId="{9E51AB45-7ECC-4ED7-A39F-23F86539E5E9}">
      <dsp:nvSpPr>
        <dsp:cNvPr id="0" name=""/>
        <dsp:cNvSpPr/>
      </dsp:nvSpPr>
      <dsp:spPr>
        <a:xfrm>
          <a:off x="8177" y="2521347"/>
          <a:ext cx="2096991" cy="20240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Coroczna aktualizacja bazy danych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 31 stycznia każdego roku – przekazanie wyników aktualizacji Zarządowi Województwa</a:t>
          </a:r>
        </a:p>
      </dsp:txBody>
      <dsp:txXfrm>
        <a:off x="67461" y="2580631"/>
        <a:ext cx="1978423" cy="190552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E06F4-CE84-4F13-B252-AFD2A46EAA2A}">
      <dsp:nvSpPr>
        <dsp:cNvPr id="0" name=""/>
        <dsp:cNvSpPr/>
      </dsp:nvSpPr>
      <dsp:spPr>
        <a:xfrm>
          <a:off x="-5599351" y="-857196"/>
          <a:ext cx="6666701" cy="6666701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31D16-4619-47FF-8E82-4D58C97A1D64}">
      <dsp:nvSpPr>
        <dsp:cNvPr id="0" name=""/>
        <dsp:cNvSpPr/>
      </dsp:nvSpPr>
      <dsp:spPr>
        <a:xfrm>
          <a:off x="397786" y="260788"/>
          <a:ext cx="11438443" cy="5213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845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latin typeface="+mn-lt"/>
            </a:rPr>
            <a:t>termin – coroczna wymiana określonej w programie liczby kotłów</a:t>
          </a:r>
        </a:p>
      </dsp:txBody>
      <dsp:txXfrm>
        <a:off x="397786" y="260788"/>
        <a:ext cx="11438443" cy="521378"/>
      </dsp:txXfrm>
    </dsp:sp>
    <dsp:sp modelId="{A13A2750-00B2-487C-9D96-779B17FED34D}">
      <dsp:nvSpPr>
        <dsp:cNvPr id="0" name=""/>
        <dsp:cNvSpPr/>
      </dsp:nvSpPr>
      <dsp:spPr>
        <a:xfrm>
          <a:off x="71924" y="195616"/>
          <a:ext cx="651723" cy="6517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7ED40-9781-402F-A7C0-88EC51F4BB8D}">
      <dsp:nvSpPr>
        <dsp:cNvPr id="0" name=""/>
        <dsp:cNvSpPr/>
      </dsp:nvSpPr>
      <dsp:spPr>
        <a:xfrm>
          <a:off x="826656" y="1042757"/>
          <a:ext cx="11009573" cy="521378"/>
        </a:xfrm>
        <a:prstGeom prst="rect">
          <a:avLst/>
        </a:prstGeom>
        <a:solidFill>
          <a:schemeClr val="accent5">
            <a:hueOff val="-206245"/>
            <a:satOff val="-2403"/>
            <a:lumOff val="-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845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solidFill>
                <a:schemeClr val="tx1"/>
              </a:solidFill>
              <a:latin typeface="+mn-lt"/>
            </a:rPr>
            <a:t>dążenie do likwidacji ogrzewania indywidualnego wykorzystującego paliwo stałe</a:t>
          </a:r>
          <a:endParaRPr lang="pl-PL" sz="1800" kern="1200" dirty="0">
            <a:solidFill>
              <a:schemeClr val="tx1"/>
            </a:solidFill>
            <a:latin typeface="+mn-lt"/>
          </a:endParaRPr>
        </a:p>
      </dsp:txBody>
      <dsp:txXfrm>
        <a:off x="826656" y="1042757"/>
        <a:ext cx="11009573" cy="521378"/>
      </dsp:txXfrm>
    </dsp:sp>
    <dsp:sp modelId="{E8D84AB3-9F31-4CB2-9135-959A40B09DFD}">
      <dsp:nvSpPr>
        <dsp:cNvPr id="0" name=""/>
        <dsp:cNvSpPr/>
      </dsp:nvSpPr>
      <dsp:spPr>
        <a:xfrm>
          <a:off x="500794" y="977585"/>
          <a:ext cx="651723" cy="6517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06245"/>
              <a:satOff val="-2403"/>
              <a:lumOff val="-4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04E65-2F71-4DFE-A85E-6BF49C765D74}">
      <dsp:nvSpPr>
        <dsp:cNvPr id="0" name=""/>
        <dsp:cNvSpPr/>
      </dsp:nvSpPr>
      <dsp:spPr>
        <a:xfrm>
          <a:off x="1022767" y="1824727"/>
          <a:ext cx="10813462" cy="521378"/>
        </a:xfrm>
        <a:prstGeom prst="rect">
          <a:avLst/>
        </a:prstGeom>
        <a:solidFill>
          <a:schemeClr val="accent5">
            <a:hueOff val="-412489"/>
            <a:satOff val="-4807"/>
            <a:lumOff val="-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84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solidFill>
                <a:schemeClr val="tx1"/>
              </a:solidFill>
            </a:rPr>
            <a:t>więcej wymienionych kotłów w danym roku -&gt; nadwyżkę możemy wliczyć do następnego roku </a:t>
          </a:r>
          <a:endParaRPr lang="pl-PL" sz="1800" kern="1200" dirty="0">
            <a:solidFill>
              <a:schemeClr val="tx1"/>
            </a:solidFill>
            <a:latin typeface="+mn-lt"/>
          </a:endParaRPr>
        </a:p>
      </dsp:txBody>
      <dsp:txXfrm>
        <a:off x="1022767" y="1824727"/>
        <a:ext cx="10813462" cy="521378"/>
      </dsp:txXfrm>
    </dsp:sp>
    <dsp:sp modelId="{EDF6F5BE-4C42-4525-BC10-80985698DA2C}">
      <dsp:nvSpPr>
        <dsp:cNvPr id="0" name=""/>
        <dsp:cNvSpPr/>
      </dsp:nvSpPr>
      <dsp:spPr>
        <a:xfrm>
          <a:off x="696905" y="1759555"/>
          <a:ext cx="651723" cy="6517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12489"/>
              <a:satOff val="-4807"/>
              <a:lumOff val="-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9EA99-5FA1-4668-A6EC-A9A11FC8E5EF}">
      <dsp:nvSpPr>
        <dsp:cNvPr id="0" name=""/>
        <dsp:cNvSpPr/>
      </dsp:nvSpPr>
      <dsp:spPr>
        <a:xfrm>
          <a:off x="1022767" y="2606201"/>
          <a:ext cx="10813462" cy="521378"/>
        </a:xfrm>
        <a:prstGeom prst="rect">
          <a:avLst/>
        </a:prstGeom>
        <a:solidFill>
          <a:schemeClr val="accent5">
            <a:hueOff val="-618734"/>
            <a:satOff val="-7210"/>
            <a:lumOff val="-1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84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Arial" panose="020B0604020202020204" pitchFamily="34" charset="0"/>
            <a:buNone/>
          </a:pPr>
          <a:r>
            <a:rPr lang="pl-PL" sz="1800" kern="1200">
              <a:solidFill>
                <a:schemeClr val="tx1"/>
              </a:solidFill>
            </a:rPr>
            <a:t>mniej wymienionych kotłów w danym roku -&gt; niedomiar wliczamy do następnego roku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1022767" y="2606201"/>
        <a:ext cx="10813462" cy="521378"/>
      </dsp:txXfrm>
    </dsp:sp>
    <dsp:sp modelId="{733702B1-D512-428C-8EAC-81BB34DBC9B9}">
      <dsp:nvSpPr>
        <dsp:cNvPr id="0" name=""/>
        <dsp:cNvSpPr/>
      </dsp:nvSpPr>
      <dsp:spPr>
        <a:xfrm>
          <a:off x="696905" y="2541029"/>
          <a:ext cx="651723" cy="6517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8734"/>
              <a:satOff val="-7210"/>
              <a:lumOff val="-1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BB507-2ADF-477D-8AD6-08F181030602}">
      <dsp:nvSpPr>
        <dsp:cNvPr id="0" name=""/>
        <dsp:cNvSpPr/>
      </dsp:nvSpPr>
      <dsp:spPr>
        <a:xfrm>
          <a:off x="826656" y="3388171"/>
          <a:ext cx="11009573" cy="521378"/>
        </a:xfrm>
        <a:prstGeom prst="rect">
          <a:avLst/>
        </a:prstGeom>
        <a:solidFill>
          <a:schemeClr val="accent5">
            <a:hueOff val="-824978"/>
            <a:satOff val="-9614"/>
            <a:lumOff val="-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84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Arial" panose="020B0604020202020204" pitchFamily="34" charset="0"/>
            <a:buNone/>
          </a:pPr>
          <a:r>
            <a:rPr lang="pl-PL" sz="1800" kern="1200">
              <a:solidFill>
                <a:schemeClr val="tx1"/>
              </a:solidFill>
            </a:rPr>
            <a:t>dla dowolnego roku możemy wliczyć wymianę/likwidację przeprowadzoną w latach 2019-2020 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826656" y="3388171"/>
        <a:ext cx="11009573" cy="521378"/>
      </dsp:txXfrm>
    </dsp:sp>
    <dsp:sp modelId="{085961F8-444A-471B-BFB9-58E3DE5AB964}">
      <dsp:nvSpPr>
        <dsp:cNvPr id="0" name=""/>
        <dsp:cNvSpPr/>
      </dsp:nvSpPr>
      <dsp:spPr>
        <a:xfrm>
          <a:off x="500794" y="3322998"/>
          <a:ext cx="651723" cy="6517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824978"/>
              <a:satOff val="-9614"/>
              <a:lumOff val="-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CA6DA-E313-446E-AD30-3DE29CA600A7}">
      <dsp:nvSpPr>
        <dsp:cNvPr id="0" name=""/>
        <dsp:cNvSpPr/>
      </dsp:nvSpPr>
      <dsp:spPr>
        <a:xfrm>
          <a:off x="397786" y="4170140"/>
          <a:ext cx="11438443" cy="521378"/>
        </a:xfrm>
        <a:prstGeom prst="rect">
          <a:avLst/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845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latin typeface="+mn-lt"/>
            </a:rPr>
            <a:t>osiągnięcie całego, łącznego efektu redukcji przed upływem terminu -&gt; działanie zrealizowane</a:t>
          </a:r>
        </a:p>
      </dsp:txBody>
      <dsp:txXfrm>
        <a:off x="397786" y="4170140"/>
        <a:ext cx="11438443" cy="521378"/>
      </dsp:txXfrm>
    </dsp:sp>
    <dsp:sp modelId="{C4C18941-5878-4897-88C9-C9B077A4E91B}">
      <dsp:nvSpPr>
        <dsp:cNvPr id="0" name=""/>
        <dsp:cNvSpPr/>
      </dsp:nvSpPr>
      <dsp:spPr>
        <a:xfrm>
          <a:off x="71924" y="4104968"/>
          <a:ext cx="651723" cy="6517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031223"/>
              <a:satOff val="-12017"/>
              <a:lumOff val="-21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5F514-34C2-4230-BB0A-45C230CDB6C6}">
      <dsp:nvSpPr>
        <dsp:cNvPr id="0" name=""/>
        <dsp:cNvSpPr/>
      </dsp:nvSpPr>
      <dsp:spPr>
        <a:xfrm>
          <a:off x="3024" y="143381"/>
          <a:ext cx="2687514" cy="194099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Porównanie liczby kotłów do wymiany </a:t>
          </a:r>
          <a:b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(z POP) z wynikami inwentaryzacji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różna liczba kołów – do wymiany przyjmujemy liczbę kotłów z inwentaryzacji</a:t>
          </a:r>
        </a:p>
      </dsp:txBody>
      <dsp:txXfrm>
        <a:off x="59874" y="200231"/>
        <a:ext cx="2573814" cy="1827297"/>
      </dsp:txXfrm>
    </dsp:sp>
    <dsp:sp modelId="{E7499E43-1EAE-4C8D-8C44-3F5AA2DF938A}">
      <dsp:nvSpPr>
        <dsp:cNvPr id="0" name=""/>
        <dsp:cNvSpPr/>
      </dsp:nvSpPr>
      <dsp:spPr>
        <a:xfrm>
          <a:off x="2795837" y="965504"/>
          <a:ext cx="253674" cy="296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95837" y="1024854"/>
        <a:ext cx="177572" cy="178051"/>
      </dsp:txXfrm>
    </dsp:sp>
    <dsp:sp modelId="{2D9105AB-C5BC-4DF2-96E8-6DA4F5DE87CC}">
      <dsp:nvSpPr>
        <dsp:cNvPr id="0" name=""/>
        <dsp:cNvSpPr/>
      </dsp:nvSpPr>
      <dsp:spPr>
        <a:xfrm>
          <a:off x="3169169" y="143381"/>
          <a:ext cx="2687514" cy="194099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Pozyskanie środków / Przygotowanie instrumentu finansowego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możliwości gminy i mieszkańców</a:t>
          </a:r>
          <a:endParaRPr lang="pl-PL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26019" y="200231"/>
        <a:ext cx="2573814" cy="1827297"/>
      </dsp:txXfrm>
    </dsp:sp>
    <dsp:sp modelId="{46DC907F-FAFB-49A2-99C4-29D359E8B02C}">
      <dsp:nvSpPr>
        <dsp:cNvPr id="0" name=""/>
        <dsp:cNvSpPr/>
      </dsp:nvSpPr>
      <dsp:spPr>
        <a:xfrm>
          <a:off x="5961982" y="965504"/>
          <a:ext cx="253674" cy="296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135985"/>
            <a:satOff val="1962"/>
            <a:lumOff val="66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61982" y="1024854"/>
        <a:ext cx="177572" cy="178051"/>
      </dsp:txXfrm>
    </dsp:sp>
    <dsp:sp modelId="{000A98D5-5814-4A54-A16D-46DA40E3CFA7}">
      <dsp:nvSpPr>
        <dsp:cNvPr id="0" name=""/>
        <dsp:cNvSpPr/>
      </dsp:nvSpPr>
      <dsp:spPr>
        <a:xfrm>
          <a:off x="6335315" y="119538"/>
          <a:ext cx="2687514" cy="1988683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6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Informacja dla mieszkańców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6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</a:t>
          </a: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konieczności wymiany źródła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dostępnych środkach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korzyściach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zachętach</a:t>
          </a:r>
        </a:p>
      </dsp:txBody>
      <dsp:txXfrm>
        <a:off x="6393562" y="177785"/>
        <a:ext cx="2571020" cy="1872189"/>
      </dsp:txXfrm>
    </dsp:sp>
    <dsp:sp modelId="{D99C18D1-EF25-49EE-824C-08492711523E}">
      <dsp:nvSpPr>
        <dsp:cNvPr id="0" name=""/>
        <dsp:cNvSpPr/>
      </dsp:nvSpPr>
      <dsp:spPr>
        <a:xfrm>
          <a:off x="9128128" y="965504"/>
          <a:ext cx="253674" cy="296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271971"/>
            <a:satOff val="3924"/>
            <a:lumOff val="132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28128" y="1024854"/>
        <a:ext cx="177572" cy="178051"/>
      </dsp:txXfrm>
    </dsp:sp>
    <dsp:sp modelId="{8D74C669-954B-42CC-9B95-7681534488BC}">
      <dsp:nvSpPr>
        <dsp:cNvPr id="0" name=""/>
        <dsp:cNvSpPr/>
      </dsp:nvSpPr>
      <dsp:spPr>
        <a:xfrm>
          <a:off x="9501460" y="143381"/>
          <a:ext cx="2687514" cy="194099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Coroczna wymiana kotłów w liczbie określonej w programie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pomoc w wypełnianiu wniosków o dofinansowanie</a:t>
          </a:r>
        </a:p>
      </dsp:txBody>
      <dsp:txXfrm>
        <a:off x="9558310" y="200231"/>
        <a:ext cx="2573814" cy="1827297"/>
      </dsp:txXfrm>
    </dsp:sp>
    <dsp:sp modelId="{3FE54A51-2AF5-46A2-811D-02888BCA142A}">
      <dsp:nvSpPr>
        <dsp:cNvPr id="0" name=""/>
        <dsp:cNvSpPr/>
      </dsp:nvSpPr>
      <dsp:spPr>
        <a:xfrm rot="5400000">
          <a:off x="10706469" y="2189939"/>
          <a:ext cx="277496" cy="296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407956"/>
            <a:satOff val="5886"/>
            <a:lumOff val="199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756192" y="2199567"/>
        <a:ext cx="178051" cy="194247"/>
      </dsp:txXfrm>
    </dsp:sp>
    <dsp:sp modelId="{1475A1BA-8E16-497D-B648-4AEFDD056813}">
      <dsp:nvSpPr>
        <dsp:cNvPr id="0" name=""/>
        <dsp:cNvSpPr/>
      </dsp:nvSpPr>
      <dsp:spPr>
        <a:xfrm>
          <a:off x="9501460" y="2607957"/>
          <a:ext cx="2687514" cy="194099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 koniec każdego roku przygotowanie sprawozdania z wymiany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pl-PL" sz="16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+ aktualizacja danych pozyskanych </a:t>
          </a:r>
          <a:br>
            <a:rPr lang="pl-PL" sz="16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  inwentaryzacji</a:t>
          </a:r>
        </a:p>
      </dsp:txBody>
      <dsp:txXfrm>
        <a:off x="9558310" y="2664807"/>
        <a:ext cx="2573814" cy="1827297"/>
      </dsp:txXfrm>
    </dsp:sp>
    <dsp:sp modelId="{B7790D94-8F51-4EBF-A621-3D073198FD30}">
      <dsp:nvSpPr>
        <dsp:cNvPr id="0" name=""/>
        <dsp:cNvSpPr/>
      </dsp:nvSpPr>
      <dsp:spPr>
        <a:xfrm rot="10800000">
          <a:off x="9142487" y="3430080"/>
          <a:ext cx="253674" cy="296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543942"/>
            <a:satOff val="7848"/>
            <a:lumOff val="265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9218589" y="3489430"/>
        <a:ext cx="177572" cy="178051"/>
      </dsp:txXfrm>
    </dsp:sp>
    <dsp:sp modelId="{5B0FDDC8-D91A-440E-9CA9-6953D8384C01}">
      <dsp:nvSpPr>
        <dsp:cNvPr id="0" name=""/>
        <dsp:cNvSpPr/>
      </dsp:nvSpPr>
      <dsp:spPr>
        <a:xfrm>
          <a:off x="6335315" y="2586853"/>
          <a:ext cx="2687514" cy="198320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3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osiągnięcia efektów ekologicznych</a:t>
          </a:r>
        </a:p>
      </dsp:txBody>
      <dsp:txXfrm>
        <a:off x="6393401" y="2644939"/>
        <a:ext cx="2571342" cy="1867034"/>
      </dsp:txXfrm>
    </dsp:sp>
    <dsp:sp modelId="{FC46AE1C-75BD-44A1-A857-009832BF9869}">
      <dsp:nvSpPr>
        <dsp:cNvPr id="0" name=""/>
        <dsp:cNvSpPr/>
      </dsp:nvSpPr>
      <dsp:spPr>
        <a:xfrm rot="10800000">
          <a:off x="5976341" y="3430080"/>
          <a:ext cx="253674" cy="296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679927"/>
            <a:satOff val="9810"/>
            <a:lumOff val="332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052443" y="3489430"/>
        <a:ext cx="177572" cy="178051"/>
      </dsp:txXfrm>
    </dsp:sp>
    <dsp:sp modelId="{2F5A8D69-17B4-4266-A415-09064C039A60}">
      <dsp:nvSpPr>
        <dsp:cNvPr id="0" name=""/>
        <dsp:cNvSpPr/>
      </dsp:nvSpPr>
      <dsp:spPr>
        <a:xfrm>
          <a:off x="3169169" y="2617678"/>
          <a:ext cx="2687514" cy="1921555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stycznia każdego roku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przekazanie sprawozdania z wymiany Zarządowi Województwa</a:t>
          </a:r>
        </a:p>
      </dsp:txBody>
      <dsp:txXfrm>
        <a:off x="3225449" y="2673958"/>
        <a:ext cx="2574954" cy="180899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49FE7-B4D3-4EB7-AD67-54787A5D4E88}">
      <dsp:nvSpPr>
        <dsp:cNvPr id="0" name=""/>
        <dsp:cNvSpPr/>
      </dsp:nvSpPr>
      <dsp:spPr>
        <a:xfrm>
          <a:off x="0" y="135665"/>
          <a:ext cx="2732574" cy="218605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929C5-6E53-44B7-A2B8-ACB7C918C298}">
      <dsp:nvSpPr>
        <dsp:cNvPr id="0" name=""/>
        <dsp:cNvSpPr/>
      </dsp:nvSpPr>
      <dsp:spPr>
        <a:xfrm>
          <a:off x="98630" y="1910867"/>
          <a:ext cx="2709745" cy="180949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nie wprowadzamy rozwiązań wymagających intensywnej pielęgnacji</a:t>
          </a:r>
        </a:p>
      </dsp:txBody>
      <dsp:txXfrm>
        <a:off x="98630" y="1910867"/>
        <a:ext cx="2709745" cy="1809493"/>
      </dsp:txXfrm>
    </dsp:sp>
    <dsp:sp modelId="{463039AE-8967-408D-8B5D-EFBD8A360F4E}">
      <dsp:nvSpPr>
        <dsp:cNvPr id="0" name=""/>
        <dsp:cNvSpPr/>
      </dsp:nvSpPr>
      <dsp:spPr>
        <a:xfrm>
          <a:off x="3000868" y="135665"/>
          <a:ext cx="2732574" cy="218605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A18FA-2E7D-4A21-90E0-1DD6BB2C08A2}">
      <dsp:nvSpPr>
        <dsp:cNvPr id="0" name=""/>
        <dsp:cNvSpPr/>
      </dsp:nvSpPr>
      <dsp:spPr>
        <a:xfrm>
          <a:off x="3128602" y="1910867"/>
          <a:ext cx="2709745" cy="180949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najwięcej zieleni: wzdłuż dróg o dużym natężeniu ruchu</a:t>
          </a:r>
        </a:p>
      </dsp:txBody>
      <dsp:txXfrm>
        <a:off x="3128602" y="1910867"/>
        <a:ext cx="2709745" cy="1809493"/>
      </dsp:txXfrm>
    </dsp:sp>
    <dsp:sp modelId="{E3352300-4BCB-41DE-B450-E8B3AA7B843F}">
      <dsp:nvSpPr>
        <dsp:cNvPr id="0" name=""/>
        <dsp:cNvSpPr/>
      </dsp:nvSpPr>
      <dsp:spPr>
        <a:xfrm>
          <a:off x="6030841" y="135665"/>
          <a:ext cx="2732574" cy="218605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E1AE6-2870-423A-BC37-DEA7A40F669C}">
      <dsp:nvSpPr>
        <dsp:cNvPr id="0" name=""/>
        <dsp:cNvSpPr/>
      </dsp:nvSpPr>
      <dsp:spPr>
        <a:xfrm>
          <a:off x="6158574" y="1910867"/>
          <a:ext cx="2709745" cy="180949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wykorzystujemy: dachy, pionowe powierzchnie, filary mostów, ekrany przyuliczne, betonowe słupy, wiaty</a:t>
          </a:r>
        </a:p>
      </dsp:txBody>
      <dsp:txXfrm>
        <a:off x="6158574" y="1910867"/>
        <a:ext cx="2709745" cy="1809493"/>
      </dsp:txXfrm>
    </dsp:sp>
    <dsp:sp modelId="{9402F50A-E1D9-45E1-9E9D-4C19AED56299}">
      <dsp:nvSpPr>
        <dsp:cNvPr id="0" name=""/>
        <dsp:cNvSpPr/>
      </dsp:nvSpPr>
      <dsp:spPr>
        <a:xfrm>
          <a:off x="9060813" y="135665"/>
          <a:ext cx="2732574" cy="2186059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AA8D2-647A-495C-BC93-AA96A008E9E2}">
      <dsp:nvSpPr>
        <dsp:cNvPr id="0" name=""/>
        <dsp:cNvSpPr/>
      </dsp:nvSpPr>
      <dsp:spPr>
        <a:xfrm>
          <a:off x="9188547" y="1910867"/>
          <a:ext cx="2709745" cy="180949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Można doliczyć powierzchnie zieleni zrealizowane na terenie spółdzielni mieszkaniowych, wspólnot mieszkaniowych i w pasach drogowych dróg innych niż gminne.</a:t>
          </a:r>
        </a:p>
      </dsp:txBody>
      <dsp:txXfrm>
        <a:off x="9188547" y="1910867"/>
        <a:ext cx="2709745" cy="180949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5F514-34C2-4230-BB0A-45C230CDB6C6}">
      <dsp:nvSpPr>
        <dsp:cNvPr id="0" name=""/>
        <dsp:cNvSpPr/>
      </dsp:nvSpPr>
      <dsp:spPr>
        <a:xfrm>
          <a:off x="379826" y="32217"/>
          <a:ext cx="2293842" cy="1907230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Gminy miejskie: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Otwock,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Pruszków,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14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Ożarów Mazowiecki,</a:t>
          </a:r>
          <a:endParaRPr lang="pl-PL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14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Mińsk Mazowiecki, </a:t>
          </a:r>
          <a:endParaRPr lang="pl-PL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14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Radom </a:t>
          </a:r>
          <a:endParaRPr lang="pl-PL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Warszawa</a:t>
          </a:r>
        </a:p>
      </dsp:txBody>
      <dsp:txXfrm>
        <a:off x="435687" y="88078"/>
        <a:ext cx="2182120" cy="1795508"/>
      </dsp:txXfrm>
    </dsp:sp>
    <dsp:sp modelId="{E7499E43-1EAE-4C8D-8C44-3F5AA2DF938A}">
      <dsp:nvSpPr>
        <dsp:cNvPr id="0" name=""/>
        <dsp:cNvSpPr/>
      </dsp:nvSpPr>
      <dsp:spPr>
        <a:xfrm>
          <a:off x="2820886" y="778390"/>
          <a:ext cx="354659" cy="414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20886" y="861367"/>
        <a:ext cx="248261" cy="248930"/>
      </dsp:txXfrm>
    </dsp:sp>
    <dsp:sp modelId="{31C65087-0CF8-4CAF-8C4A-288FC7CA9184}">
      <dsp:nvSpPr>
        <dsp:cNvPr id="0" name=""/>
        <dsp:cNvSpPr/>
      </dsp:nvSpPr>
      <dsp:spPr>
        <a:xfrm>
          <a:off x="3342837" y="1206"/>
          <a:ext cx="2293842" cy="1969252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43520"/>
            <a:satOff val="1159"/>
            <a:lumOff val="41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możliwości rozszerzenia terenów zielonych na obszarze gminy i wskaźników z POP</a:t>
          </a:r>
        </a:p>
      </dsp:txBody>
      <dsp:txXfrm>
        <a:off x="3400514" y="58883"/>
        <a:ext cx="2178488" cy="1853898"/>
      </dsp:txXfrm>
    </dsp:sp>
    <dsp:sp modelId="{5CBC182B-6A4B-4800-9842-1680D4674339}">
      <dsp:nvSpPr>
        <dsp:cNvPr id="0" name=""/>
        <dsp:cNvSpPr/>
      </dsp:nvSpPr>
      <dsp:spPr>
        <a:xfrm>
          <a:off x="5783897" y="778390"/>
          <a:ext cx="354659" cy="414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50740"/>
            <a:satOff val="523"/>
            <a:lumOff val="43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83897" y="861367"/>
        <a:ext cx="248261" cy="248930"/>
      </dsp:txXfrm>
    </dsp:sp>
    <dsp:sp modelId="{A2297CD3-3AFD-42A3-A70D-3583E4F55DC8}">
      <dsp:nvSpPr>
        <dsp:cNvPr id="0" name=""/>
        <dsp:cNvSpPr/>
      </dsp:nvSpPr>
      <dsp:spPr>
        <a:xfrm>
          <a:off x="6305848" y="1206"/>
          <a:ext cx="2293842" cy="1969252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87040"/>
            <a:satOff val="2317"/>
            <a:lumOff val="82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projektu </a:t>
          </a:r>
          <a:r>
            <a:rPr lang="pl-PL" sz="1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nasadzeń</a:t>
          </a: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/ Wybór rozwiązań</a:t>
          </a:r>
        </a:p>
      </dsp:txBody>
      <dsp:txXfrm>
        <a:off x="6363525" y="58883"/>
        <a:ext cx="2178488" cy="1853898"/>
      </dsp:txXfrm>
    </dsp:sp>
    <dsp:sp modelId="{0937D2D8-963A-4FDF-A7C4-C8AA017A93C7}">
      <dsp:nvSpPr>
        <dsp:cNvPr id="0" name=""/>
        <dsp:cNvSpPr/>
      </dsp:nvSpPr>
      <dsp:spPr>
        <a:xfrm>
          <a:off x="8746908" y="778390"/>
          <a:ext cx="354659" cy="414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101481"/>
            <a:satOff val="1046"/>
            <a:lumOff val="86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46908" y="861367"/>
        <a:ext cx="248261" cy="248930"/>
      </dsp:txXfrm>
    </dsp:sp>
    <dsp:sp modelId="{C5F229E3-8E7D-4724-A1AF-6B02B6ED9C83}">
      <dsp:nvSpPr>
        <dsp:cNvPr id="0" name=""/>
        <dsp:cNvSpPr/>
      </dsp:nvSpPr>
      <dsp:spPr>
        <a:xfrm>
          <a:off x="9268859" y="1206"/>
          <a:ext cx="2293842" cy="1969252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130560"/>
            <a:satOff val="3476"/>
            <a:lumOff val="123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przetargu / Wybór realizatora</a:t>
          </a:r>
        </a:p>
      </dsp:txBody>
      <dsp:txXfrm>
        <a:off x="9326536" y="58883"/>
        <a:ext cx="2178488" cy="1853898"/>
      </dsp:txXfrm>
    </dsp:sp>
    <dsp:sp modelId="{2EAF7DBD-032A-4E29-9327-C80046B762B9}">
      <dsp:nvSpPr>
        <dsp:cNvPr id="0" name=""/>
        <dsp:cNvSpPr/>
      </dsp:nvSpPr>
      <dsp:spPr>
        <a:xfrm rot="5400000">
          <a:off x="10238451" y="2087563"/>
          <a:ext cx="354659" cy="414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152221"/>
            <a:satOff val="1569"/>
            <a:lumOff val="130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291316" y="2117675"/>
        <a:ext cx="248930" cy="248261"/>
      </dsp:txXfrm>
    </dsp:sp>
    <dsp:sp modelId="{6AA47279-23D4-452B-BE4D-6961FEC5C9E3}">
      <dsp:nvSpPr>
        <dsp:cNvPr id="0" name=""/>
        <dsp:cNvSpPr/>
      </dsp:nvSpPr>
      <dsp:spPr>
        <a:xfrm>
          <a:off x="9268859" y="2639627"/>
          <a:ext cx="2293842" cy="1969252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174081"/>
            <a:satOff val="4635"/>
            <a:lumOff val="164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Nasadzenia</a:t>
          </a:r>
        </a:p>
      </dsp:txBody>
      <dsp:txXfrm>
        <a:off x="9326536" y="2697304"/>
        <a:ext cx="2178488" cy="1853898"/>
      </dsp:txXfrm>
    </dsp:sp>
    <dsp:sp modelId="{26587607-1624-4C59-9FED-90F5E663D0D9}">
      <dsp:nvSpPr>
        <dsp:cNvPr id="0" name=""/>
        <dsp:cNvSpPr/>
      </dsp:nvSpPr>
      <dsp:spPr>
        <a:xfrm rot="10800000">
          <a:off x="8766983" y="3416811"/>
          <a:ext cx="354659" cy="414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202962"/>
            <a:satOff val="2092"/>
            <a:lumOff val="17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8873381" y="3499788"/>
        <a:ext cx="248261" cy="248930"/>
      </dsp:txXfrm>
    </dsp:sp>
    <dsp:sp modelId="{860272D4-5F41-4063-95C9-00E798B6B011}">
      <dsp:nvSpPr>
        <dsp:cNvPr id="0" name=""/>
        <dsp:cNvSpPr/>
      </dsp:nvSpPr>
      <dsp:spPr>
        <a:xfrm>
          <a:off x="6305848" y="2639627"/>
          <a:ext cx="2293842" cy="1969252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217601"/>
            <a:satOff val="5794"/>
            <a:lumOff val="205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 koniec każdego roku – przygotowanie sprawozdania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Zaliczenie zagęszczenia istniejących terenów zieleni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Zaliczenie </a:t>
          </a:r>
          <a:r>
            <a:rPr lang="pl-PL" sz="1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nasadzeń</a:t>
          </a: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 lat </a:t>
          </a:r>
          <a:r>
            <a:rPr lang="en-US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2019-2020</a:t>
          </a: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w dowolnym momencie</a:t>
          </a:r>
          <a:endParaRPr lang="pl-PL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pl-PL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63525" y="2697304"/>
        <a:ext cx="2178488" cy="1853898"/>
      </dsp:txXfrm>
    </dsp:sp>
    <dsp:sp modelId="{BA0E03AF-E426-46F3-BA89-BEFA10115B85}">
      <dsp:nvSpPr>
        <dsp:cNvPr id="0" name=""/>
        <dsp:cNvSpPr/>
      </dsp:nvSpPr>
      <dsp:spPr>
        <a:xfrm rot="10800000">
          <a:off x="5803972" y="3416811"/>
          <a:ext cx="354659" cy="414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253702"/>
            <a:satOff val="2615"/>
            <a:lumOff val="217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910370" y="3499788"/>
        <a:ext cx="248261" cy="248930"/>
      </dsp:txXfrm>
    </dsp:sp>
    <dsp:sp modelId="{2A507493-2FD5-4D78-A4A0-ACF960D598E5}">
      <dsp:nvSpPr>
        <dsp:cNvPr id="0" name=""/>
        <dsp:cNvSpPr/>
      </dsp:nvSpPr>
      <dsp:spPr>
        <a:xfrm>
          <a:off x="3317325" y="2663692"/>
          <a:ext cx="2319354" cy="1921122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261121"/>
            <a:satOff val="6952"/>
            <a:lumOff val="247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uzyskania efektu ekologicznego</a:t>
          </a:r>
        </a:p>
      </dsp:txBody>
      <dsp:txXfrm>
        <a:off x="3373593" y="2719960"/>
        <a:ext cx="2206818" cy="1808586"/>
      </dsp:txXfrm>
    </dsp:sp>
    <dsp:sp modelId="{2F395697-A4EE-49B7-8D8A-4B0665AC369F}">
      <dsp:nvSpPr>
        <dsp:cNvPr id="0" name=""/>
        <dsp:cNvSpPr/>
      </dsp:nvSpPr>
      <dsp:spPr>
        <a:xfrm rot="10800000">
          <a:off x="2815449" y="3416811"/>
          <a:ext cx="354659" cy="414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304443"/>
            <a:satOff val="3138"/>
            <a:lumOff val="260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/>
        </a:p>
      </dsp:txBody>
      <dsp:txXfrm rot="10800000">
        <a:off x="2921847" y="3499788"/>
        <a:ext cx="248261" cy="248930"/>
      </dsp:txXfrm>
    </dsp:sp>
    <dsp:sp modelId="{8CCAE243-0F49-4A50-8995-273CA955311E}">
      <dsp:nvSpPr>
        <dsp:cNvPr id="0" name=""/>
        <dsp:cNvSpPr/>
      </dsp:nvSpPr>
      <dsp:spPr>
        <a:xfrm>
          <a:off x="354314" y="2639627"/>
          <a:ext cx="2293842" cy="1969252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304641"/>
            <a:satOff val="8111"/>
            <a:lumOff val="288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stycznia każdego roku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przekazania sprawozdania z </a:t>
          </a:r>
          <a:r>
            <a:rPr lang="pl-PL" sz="1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nasadzeń</a:t>
          </a: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Zarządowi Województwa</a:t>
          </a:r>
        </a:p>
      </dsp:txBody>
      <dsp:txXfrm>
        <a:off x="411991" y="2697304"/>
        <a:ext cx="2178488" cy="185389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C7511-AC11-4518-B2E9-A57CAC212279}">
      <dsp:nvSpPr>
        <dsp:cNvPr id="0" name=""/>
        <dsp:cNvSpPr/>
      </dsp:nvSpPr>
      <dsp:spPr>
        <a:xfrm>
          <a:off x="129209" y="27578"/>
          <a:ext cx="3513355" cy="22131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l-PL" altLang="pl-PL" sz="24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Wymagana roczna liczba działań edukacyjnych</a:t>
          </a:r>
          <a:endParaRPr lang="pl-PL" sz="2400" kern="1200" dirty="0">
            <a:effectLst/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37246" y="135615"/>
        <a:ext cx="3297281" cy="1997074"/>
      </dsp:txXfrm>
    </dsp:sp>
    <dsp:sp modelId="{272C66F2-A043-487F-AFD2-AB2C304FB4A5}">
      <dsp:nvSpPr>
        <dsp:cNvPr id="0" name=""/>
        <dsp:cNvSpPr/>
      </dsp:nvSpPr>
      <dsp:spPr>
        <a:xfrm rot="5400000">
          <a:off x="6809128" y="-308136"/>
          <a:ext cx="1666433" cy="748647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/>
            <a:t>Akcje mogą być prowadzone przy współudziale lokalnych grup działania i organizacji pozarządowych</a:t>
          </a:r>
          <a:endParaRPr lang="pl-PL" sz="2400" kern="1200" dirty="0">
            <a:effectLst/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Akcje mogą być elementem prowadzonych kontroli i inwentaryzacji</a:t>
          </a:r>
        </a:p>
      </dsp:txBody>
      <dsp:txXfrm rot="-5400000">
        <a:off x="3899108" y="2683233"/>
        <a:ext cx="7405125" cy="1503735"/>
      </dsp:txXfrm>
    </dsp:sp>
    <dsp:sp modelId="{4CB3989C-9490-45C3-88B3-3D6526C9A120}">
      <dsp:nvSpPr>
        <dsp:cNvPr id="0" name=""/>
        <dsp:cNvSpPr/>
      </dsp:nvSpPr>
      <dsp:spPr>
        <a:xfrm>
          <a:off x="74169" y="2316820"/>
          <a:ext cx="3575638" cy="223481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Łączenie akcji edukacyjnych</a:t>
          </a:r>
        </a:p>
      </dsp:txBody>
      <dsp:txXfrm>
        <a:off x="183263" y="2425914"/>
        <a:ext cx="3357450" cy="201662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5F514-34C2-4230-BB0A-45C230CDB6C6}">
      <dsp:nvSpPr>
        <dsp:cNvPr id="0" name=""/>
        <dsp:cNvSpPr/>
      </dsp:nvSpPr>
      <dsp:spPr>
        <a:xfrm>
          <a:off x="436860" y="66119"/>
          <a:ext cx="2512986" cy="201174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Diagnoza stanu wiedzy mieszkańców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Identyfikacja grup wymagających szczególnego wsparcia</a:t>
          </a:r>
        </a:p>
      </dsp:txBody>
      <dsp:txXfrm>
        <a:off x="495782" y="125041"/>
        <a:ext cx="2395142" cy="1893903"/>
      </dsp:txXfrm>
    </dsp:sp>
    <dsp:sp modelId="{D014C996-C895-432D-85C5-448A74DC6648}">
      <dsp:nvSpPr>
        <dsp:cNvPr id="0" name=""/>
        <dsp:cNvSpPr/>
      </dsp:nvSpPr>
      <dsp:spPr>
        <a:xfrm rot="4751">
          <a:off x="3044536" y="940590"/>
          <a:ext cx="228118" cy="266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4536" y="993914"/>
        <a:ext cx="159683" cy="160112"/>
      </dsp:txXfrm>
    </dsp:sp>
    <dsp:sp modelId="{19D3CD89-02C8-408A-AB64-89217157700E}">
      <dsp:nvSpPr>
        <dsp:cNvPr id="0" name=""/>
        <dsp:cNvSpPr/>
      </dsp:nvSpPr>
      <dsp:spPr>
        <a:xfrm>
          <a:off x="3380257" y="37477"/>
          <a:ext cx="2512986" cy="207716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571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możliwości finansowych Gminy / Poszukiwanie wsparcia finansowego</a:t>
          </a:r>
        </a:p>
      </dsp:txBody>
      <dsp:txXfrm>
        <a:off x="3441095" y="98315"/>
        <a:ext cx="2391310" cy="1955491"/>
      </dsp:txXfrm>
    </dsp:sp>
    <dsp:sp modelId="{CD367B4A-16E8-4BAA-879D-7D1A8D005A4C}">
      <dsp:nvSpPr>
        <dsp:cNvPr id="0" name=""/>
        <dsp:cNvSpPr/>
      </dsp:nvSpPr>
      <dsp:spPr>
        <a:xfrm rot="21595249">
          <a:off x="5987934" y="940608"/>
          <a:ext cx="228118" cy="266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43236"/>
            <a:satOff val="-680"/>
            <a:lumOff val="4696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87934" y="994026"/>
        <a:ext cx="159683" cy="160112"/>
      </dsp:txXfrm>
    </dsp:sp>
    <dsp:sp modelId="{4978FE36-31BF-4496-A09D-50F8FD393910}">
      <dsp:nvSpPr>
        <dsp:cNvPr id="0" name=""/>
        <dsp:cNvSpPr/>
      </dsp:nvSpPr>
      <dsp:spPr>
        <a:xfrm>
          <a:off x="6323655" y="33409"/>
          <a:ext cx="2512986" cy="207716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1142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planu działań edukacyjnych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wskaźników POP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dobór działań do odbiorców, np. warsztaty, akcje przy udziale straży miejskiej, kominiarzy, nauczycieli, lekarzy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promowanie innowacji</a:t>
          </a:r>
        </a:p>
      </dsp:txBody>
      <dsp:txXfrm>
        <a:off x="6384493" y="94247"/>
        <a:ext cx="2391310" cy="1955491"/>
      </dsp:txXfrm>
    </dsp:sp>
    <dsp:sp modelId="{417777FC-CE03-45A0-92EA-AEDE6933CFCA}">
      <dsp:nvSpPr>
        <dsp:cNvPr id="0" name=""/>
        <dsp:cNvSpPr/>
      </dsp:nvSpPr>
      <dsp:spPr>
        <a:xfrm rot="21598997">
          <a:off x="8931332" y="938138"/>
          <a:ext cx="228117" cy="266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86473"/>
            <a:satOff val="-1360"/>
            <a:lumOff val="9391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31332" y="991519"/>
        <a:ext cx="159682" cy="160112"/>
      </dsp:txXfrm>
    </dsp:sp>
    <dsp:sp modelId="{EC9B8682-31B8-41C2-9B69-0D352F235E26}">
      <dsp:nvSpPr>
        <dsp:cNvPr id="0" name=""/>
        <dsp:cNvSpPr/>
      </dsp:nvSpPr>
      <dsp:spPr>
        <a:xfrm>
          <a:off x="9267052" y="32551"/>
          <a:ext cx="2512986" cy="207716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171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Wyznaczenie osób odpowiedzialnych / </a:t>
          </a:r>
          <a:b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Wyłonienie firmy realizującej / Poszukiwania organizacji, które mogłyby przeprowadzić działania</a:t>
          </a:r>
        </a:p>
      </dsp:txBody>
      <dsp:txXfrm>
        <a:off x="9327890" y="93389"/>
        <a:ext cx="2391310" cy="1955491"/>
      </dsp:txXfrm>
    </dsp:sp>
    <dsp:sp modelId="{EDDAE7DD-068E-469E-A622-3A6EFD6B68D5}">
      <dsp:nvSpPr>
        <dsp:cNvPr id="0" name=""/>
        <dsp:cNvSpPr/>
      </dsp:nvSpPr>
      <dsp:spPr>
        <a:xfrm rot="5405641">
          <a:off x="10415138" y="2170993"/>
          <a:ext cx="212768" cy="266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129709"/>
            <a:satOff val="-2040"/>
            <a:lumOff val="14087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41518" y="2198036"/>
        <a:ext cx="160112" cy="148938"/>
      </dsp:txXfrm>
    </dsp:sp>
    <dsp:sp modelId="{DAF61184-DFD0-413D-B6F2-50D8E36D8A8C}">
      <dsp:nvSpPr>
        <dsp:cNvPr id="0" name=""/>
        <dsp:cNvSpPr/>
      </dsp:nvSpPr>
      <dsp:spPr>
        <a:xfrm>
          <a:off x="9262985" y="2511167"/>
          <a:ext cx="2512986" cy="207716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2285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Działania edukacyjne</a:t>
          </a:r>
        </a:p>
      </dsp:txBody>
      <dsp:txXfrm>
        <a:off x="9323823" y="2572005"/>
        <a:ext cx="2391310" cy="1955491"/>
      </dsp:txXfrm>
    </dsp:sp>
    <dsp:sp modelId="{EF94CB13-7094-4618-9A00-A5FDFA210B69}">
      <dsp:nvSpPr>
        <dsp:cNvPr id="0" name=""/>
        <dsp:cNvSpPr/>
      </dsp:nvSpPr>
      <dsp:spPr>
        <a:xfrm rot="10800000">
          <a:off x="8940176" y="3416323"/>
          <a:ext cx="228117" cy="266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172946"/>
            <a:satOff val="-2720"/>
            <a:lumOff val="18783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9008611" y="3469694"/>
        <a:ext cx="159682" cy="160112"/>
      </dsp:txXfrm>
    </dsp:sp>
    <dsp:sp modelId="{973A520C-EE04-41CE-BFC3-2E80FB43FC51}">
      <dsp:nvSpPr>
        <dsp:cNvPr id="0" name=""/>
        <dsp:cNvSpPr/>
      </dsp:nvSpPr>
      <dsp:spPr>
        <a:xfrm>
          <a:off x="6319587" y="2511167"/>
          <a:ext cx="2512986" cy="207716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2857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 koniec każdego roku – przygotowanie sprawozdania z realizacji działań</a:t>
          </a:r>
          <a:endParaRPr lang="pl-PL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80425" y="2572005"/>
        <a:ext cx="2391310" cy="1955491"/>
      </dsp:txXfrm>
    </dsp:sp>
    <dsp:sp modelId="{E8AE043A-11D5-42CD-A341-96FAE4930B15}">
      <dsp:nvSpPr>
        <dsp:cNvPr id="0" name=""/>
        <dsp:cNvSpPr/>
      </dsp:nvSpPr>
      <dsp:spPr>
        <a:xfrm rot="10801000">
          <a:off x="5996779" y="3415897"/>
          <a:ext cx="228117" cy="266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216182"/>
            <a:satOff val="-3400"/>
            <a:lumOff val="23478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065214" y="3469278"/>
        <a:ext cx="159682" cy="160112"/>
      </dsp:txXfrm>
    </dsp:sp>
    <dsp:sp modelId="{00575881-C7F7-4B1E-BB89-712E01FD5FE0}">
      <dsp:nvSpPr>
        <dsp:cNvPr id="0" name=""/>
        <dsp:cNvSpPr/>
      </dsp:nvSpPr>
      <dsp:spPr>
        <a:xfrm>
          <a:off x="3359425" y="2594112"/>
          <a:ext cx="2529751" cy="190955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3428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spełnienia planu działań edukacyjnych</a:t>
          </a:r>
        </a:p>
      </dsp:txBody>
      <dsp:txXfrm>
        <a:off x="3415354" y="2650041"/>
        <a:ext cx="2417893" cy="1797701"/>
      </dsp:txXfrm>
    </dsp:sp>
    <dsp:sp modelId="{AD965373-4D2E-4459-9113-0AB82FA7B410}">
      <dsp:nvSpPr>
        <dsp:cNvPr id="0" name=""/>
        <dsp:cNvSpPr/>
      </dsp:nvSpPr>
      <dsp:spPr>
        <a:xfrm rot="10799000">
          <a:off x="3036617" y="3415893"/>
          <a:ext cx="228117" cy="266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259418"/>
            <a:satOff val="-4080"/>
            <a:lumOff val="281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 rot="10800000">
        <a:off x="3105052" y="3469254"/>
        <a:ext cx="159682" cy="160112"/>
      </dsp:txXfrm>
    </dsp:sp>
    <dsp:sp modelId="{0D458FC7-EA3E-4B9E-AE9C-12882B2375BE}">
      <dsp:nvSpPr>
        <dsp:cNvPr id="0" name=""/>
        <dsp:cNvSpPr/>
      </dsp:nvSpPr>
      <dsp:spPr>
        <a:xfrm>
          <a:off x="416028" y="2511167"/>
          <a:ext cx="2512986" cy="207716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stycznia każdego roku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termin przekazania sprawozdania Zarządowi Województwa</a:t>
          </a:r>
        </a:p>
      </dsp:txBody>
      <dsp:txXfrm>
        <a:off x="476866" y="2572005"/>
        <a:ext cx="2391310" cy="195549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9328B-0A6A-4C19-83A5-E0ED253C4F81}">
      <dsp:nvSpPr>
        <dsp:cNvPr id="0" name=""/>
        <dsp:cNvSpPr/>
      </dsp:nvSpPr>
      <dsp:spPr>
        <a:xfrm rot="5400000">
          <a:off x="5484216" y="-2313916"/>
          <a:ext cx="953550" cy="582472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/>
            <a:t>przestrzeganie uchwały antysmogowej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przestrzeganie zakazu spalania odpadów i pozostałości roślinnych</a:t>
          </a:r>
          <a:endParaRPr lang="pl-PL" altLang="pl-PL" sz="2000" kern="1200" dirty="0"/>
        </a:p>
      </dsp:txBody>
      <dsp:txXfrm rot="-5400000">
        <a:off x="3048628" y="168220"/>
        <a:ext cx="5778178" cy="860454"/>
      </dsp:txXfrm>
    </dsp:sp>
    <dsp:sp modelId="{3E42CD52-B4A6-4238-AA76-D4E4A5499D1B}">
      <dsp:nvSpPr>
        <dsp:cNvPr id="0" name=""/>
        <dsp:cNvSpPr/>
      </dsp:nvSpPr>
      <dsp:spPr>
        <a:xfrm>
          <a:off x="17933" y="2478"/>
          <a:ext cx="3030694" cy="1191937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solidFill>
                <a:schemeClr val="tx1"/>
              </a:solidFill>
            </a:rPr>
            <a:t>Czego</a:t>
          </a:r>
          <a:r>
            <a:rPr lang="pl-PL" sz="3200" kern="1200" dirty="0"/>
            <a:t> </a:t>
          </a:r>
          <a:r>
            <a:rPr lang="pl-PL" sz="3200" kern="1200" dirty="0">
              <a:solidFill>
                <a:schemeClr val="tx1"/>
              </a:solidFill>
            </a:rPr>
            <a:t>dotyczy</a:t>
          </a:r>
        </a:p>
      </dsp:txBody>
      <dsp:txXfrm>
        <a:off x="76119" y="60664"/>
        <a:ext cx="2914322" cy="1075565"/>
      </dsp:txXfrm>
    </dsp:sp>
    <dsp:sp modelId="{6E706ADC-0C0E-45DA-AC5C-BFD8EF59CFB2}">
      <dsp:nvSpPr>
        <dsp:cNvPr id="0" name=""/>
        <dsp:cNvSpPr/>
      </dsp:nvSpPr>
      <dsp:spPr>
        <a:xfrm rot="5400000">
          <a:off x="5484216" y="-1062381"/>
          <a:ext cx="953550" cy="582472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straż miejska/gminna</a:t>
          </a:r>
          <a:r>
            <a:rPr lang="pl-PL" sz="2000" kern="1200" dirty="0">
              <a:latin typeface="Arial" panose="020B0604020202020204"/>
            </a:rPr>
            <a:t>/międzygminna</a:t>
          </a:r>
          <a:endParaRPr lang="pl-PL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przeszkoleni i upoważnieni pracownicy gminy</a:t>
          </a:r>
          <a:r>
            <a:rPr lang="pl-PL" sz="2000" kern="1200" dirty="0">
              <a:latin typeface="Arial" panose="020B0604020202020204"/>
            </a:rPr>
            <a:t> </a:t>
          </a:r>
        </a:p>
      </dsp:txBody>
      <dsp:txXfrm rot="-5400000">
        <a:off x="3048628" y="1419755"/>
        <a:ext cx="5778178" cy="860454"/>
      </dsp:txXfrm>
    </dsp:sp>
    <dsp:sp modelId="{26DE4C0B-F53C-46FA-A906-BE2134542D11}">
      <dsp:nvSpPr>
        <dsp:cNvPr id="0" name=""/>
        <dsp:cNvSpPr/>
      </dsp:nvSpPr>
      <dsp:spPr>
        <a:xfrm>
          <a:off x="17933" y="1254013"/>
          <a:ext cx="3030694" cy="1191937"/>
        </a:xfrm>
        <a:prstGeom prst="roundRect">
          <a:avLst/>
        </a:prstGeom>
        <a:solidFill>
          <a:schemeClr val="accent2">
            <a:shade val="80000"/>
            <a:hueOff val="65867"/>
            <a:satOff val="5636"/>
            <a:lumOff val="70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>
              <a:solidFill>
                <a:schemeClr val="tx1"/>
              </a:solidFill>
            </a:rPr>
            <a:t>Kto?</a:t>
          </a:r>
        </a:p>
      </dsp:txBody>
      <dsp:txXfrm>
        <a:off x="76119" y="1312199"/>
        <a:ext cx="2914322" cy="1075565"/>
      </dsp:txXfrm>
    </dsp:sp>
    <dsp:sp modelId="{B566AA70-26F3-4DBE-AC18-5F89EE5D2EBB}">
      <dsp:nvSpPr>
        <dsp:cNvPr id="0" name=""/>
        <dsp:cNvSpPr/>
      </dsp:nvSpPr>
      <dsp:spPr>
        <a:xfrm rot="5400000">
          <a:off x="5430903" y="189153"/>
          <a:ext cx="1060176" cy="582472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Arial" panose="020B0604020202020204"/>
            </a:rPr>
            <a:t>regularnie</a:t>
          </a:r>
          <a:r>
            <a:rPr lang="pl-PL" sz="1800" kern="1200" dirty="0">
              <a:latin typeface="Arial" panose="020B0604020202020204"/>
            </a:rPr>
            <a:t> (intensywnie</a:t>
          </a:r>
          <a:r>
            <a:rPr lang="pl-PL" sz="1800" kern="1200" dirty="0"/>
            <a:t> w okresie grzewczym</a:t>
          </a:r>
          <a:r>
            <a:rPr lang="pl-PL" sz="1800" kern="1200" dirty="0">
              <a:latin typeface="Arial" panose="020B0604020202020204"/>
            </a:rPr>
            <a:t>)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średni</a:t>
          </a:r>
          <a:r>
            <a:rPr lang="pl-PL" sz="1800" kern="1200" dirty="0"/>
            <a:t> czas </a:t>
          </a:r>
          <a:r>
            <a:rPr lang="pl-PL" sz="1800" kern="1200" dirty="0">
              <a:latin typeface="Arial" panose="020B0604020202020204"/>
            </a:rPr>
            <a:t>reakcji</a:t>
          </a:r>
          <a:r>
            <a:rPr lang="pl-PL" sz="1800" kern="1200" dirty="0"/>
            <a:t> na zgłoszenie</a:t>
          </a:r>
          <a:r>
            <a:rPr lang="pl-PL" sz="1800" kern="1200" dirty="0">
              <a:latin typeface="Arial" panose="020B0604020202020204"/>
            </a:rPr>
            <a:t> - nie</a:t>
          </a:r>
          <a:r>
            <a:rPr lang="pl-PL" sz="1800" kern="1200" dirty="0"/>
            <a:t> więcej niż 12 godzin</a:t>
          </a:r>
          <a:r>
            <a:rPr lang="pl-PL" sz="1800" kern="1200" dirty="0">
              <a:latin typeface="Arial" panose="020B0604020202020204"/>
            </a:rPr>
            <a:t> </a:t>
          </a:r>
          <a:endParaRPr lang="pl-PL" sz="1600" kern="1200" dirty="0"/>
        </a:p>
      </dsp:txBody>
      <dsp:txXfrm rot="-5400000">
        <a:off x="3048628" y="2623182"/>
        <a:ext cx="5772972" cy="956668"/>
      </dsp:txXfrm>
    </dsp:sp>
    <dsp:sp modelId="{DAE408AB-145C-43A7-92FF-287C9467B3D3}">
      <dsp:nvSpPr>
        <dsp:cNvPr id="0" name=""/>
        <dsp:cNvSpPr/>
      </dsp:nvSpPr>
      <dsp:spPr>
        <a:xfrm>
          <a:off x="17933" y="2505547"/>
          <a:ext cx="3030694" cy="1191937"/>
        </a:xfrm>
        <a:prstGeom prst="roundRect">
          <a:avLst/>
        </a:prstGeom>
        <a:solidFill>
          <a:schemeClr val="accent2">
            <a:shade val="80000"/>
            <a:hueOff val="131735"/>
            <a:satOff val="11273"/>
            <a:lumOff val="140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b="0" kern="1200" dirty="0">
              <a:solidFill>
                <a:schemeClr val="tx1"/>
              </a:solidFill>
            </a:rPr>
            <a:t>Kiedy?</a:t>
          </a:r>
        </a:p>
      </dsp:txBody>
      <dsp:txXfrm>
        <a:off x="76119" y="2563733"/>
        <a:ext cx="2914322" cy="1075565"/>
      </dsp:txXfrm>
    </dsp:sp>
    <dsp:sp modelId="{62555C94-752D-48A6-A8BF-E9316E9A2A92}">
      <dsp:nvSpPr>
        <dsp:cNvPr id="0" name=""/>
        <dsp:cNvSpPr/>
      </dsp:nvSpPr>
      <dsp:spPr>
        <a:xfrm rot="5400000">
          <a:off x="5421644" y="1437868"/>
          <a:ext cx="1092730" cy="583036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Minimalna liczba kontroli w każdej gminie, w każdym roku, określona jest w programie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Liczba ta jest niezależna od wyników inwentaryzacji</a:t>
          </a:r>
        </a:p>
      </dsp:txBody>
      <dsp:txXfrm rot="-5400000">
        <a:off x="3052827" y="3860029"/>
        <a:ext cx="5777023" cy="986044"/>
      </dsp:txXfrm>
    </dsp:sp>
    <dsp:sp modelId="{AEDFA996-24FC-41E7-927C-5F3AAEEA3EAE}">
      <dsp:nvSpPr>
        <dsp:cNvPr id="0" name=""/>
        <dsp:cNvSpPr/>
      </dsp:nvSpPr>
      <dsp:spPr>
        <a:xfrm>
          <a:off x="17933" y="3759561"/>
          <a:ext cx="3034892" cy="1191937"/>
        </a:xfrm>
        <a:prstGeom prst="roundRect">
          <a:avLst/>
        </a:prstGeom>
        <a:solidFill>
          <a:schemeClr val="accent2">
            <a:shade val="80000"/>
            <a:hueOff val="197602"/>
            <a:satOff val="16909"/>
            <a:lumOff val="210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>
              <a:solidFill>
                <a:schemeClr val="tx1"/>
              </a:solidFill>
            </a:rPr>
            <a:t>Ile?</a:t>
          </a:r>
        </a:p>
      </dsp:txBody>
      <dsp:txXfrm>
        <a:off x="76119" y="3817747"/>
        <a:ext cx="2918520" cy="1075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D572B-5922-4A67-9EAE-06559D78394A}">
      <dsp:nvSpPr>
        <dsp:cNvPr id="0" name=""/>
        <dsp:cNvSpPr/>
      </dsp:nvSpPr>
      <dsp:spPr>
        <a:xfrm>
          <a:off x="3284620" y="-30152"/>
          <a:ext cx="5602514" cy="5602514"/>
        </a:xfrm>
        <a:prstGeom prst="circularArrow">
          <a:avLst>
            <a:gd name="adj1" fmla="val 5274"/>
            <a:gd name="adj2" fmla="val 312630"/>
            <a:gd name="adj3" fmla="val 13745403"/>
            <a:gd name="adj4" fmla="val 17415596"/>
            <a:gd name="adj5" fmla="val 5477"/>
          </a:avLst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402EB-78DC-4CF9-BF68-93BF185B85A0}">
      <dsp:nvSpPr>
        <dsp:cNvPr id="0" name=""/>
        <dsp:cNvSpPr/>
      </dsp:nvSpPr>
      <dsp:spPr>
        <a:xfrm>
          <a:off x="4738468" y="72579"/>
          <a:ext cx="2694818" cy="1185148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wykazuje zdolność do kumulacji w organizmie</a:t>
          </a:r>
        </a:p>
      </dsp:txBody>
      <dsp:txXfrm>
        <a:off x="4796322" y="130433"/>
        <a:ext cx="2579110" cy="1069440"/>
      </dsp:txXfrm>
    </dsp:sp>
    <dsp:sp modelId="{13515AF8-B6E2-4DEA-877D-25BF4FF4BAE5}">
      <dsp:nvSpPr>
        <dsp:cNvPr id="0" name=""/>
        <dsp:cNvSpPr/>
      </dsp:nvSpPr>
      <dsp:spPr>
        <a:xfrm>
          <a:off x="8030383" y="953490"/>
          <a:ext cx="2785754" cy="1909503"/>
        </a:xfrm>
        <a:prstGeom prst="roundRect">
          <a:avLst/>
        </a:prstGeom>
        <a:solidFill>
          <a:schemeClr val="accent5">
            <a:shade val="50000"/>
            <a:hueOff val="-219721"/>
            <a:satOff val="6770"/>
            <a:lumOff val="148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reaguje z DNA, działa silnie kancerogennie – typowy </a:t>
          </a:r>
          <a: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cichy zabójca - </a:t>
          </a: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przeciętny okres między pierwszym kontaktem, </a:t>
          </a:r>
          <a:b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powstaniem zmian nowotworowych wynosi </a:t>
          </a:r>
          <a:b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ok. </a:t>
          </a:r>
          <a: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15 lat.</a:t>
          </a:r>
        </a:p>
      </dsp:txBody>
      <dsp:txXfrm>
        <a:off x="8123597" y="1046704"/>
        <a:ext cx="2599326" cy="1723075"/>
      </dsp:txXfrm>
    </dsp:sp>
    <dsp:sp modelId="{E1086174-31A1-4C67-885B-DE11FCA0658E}">
      <dsp:nvSpPr>
        <dsp:cNvPr id="0" name=""/>
        <dsp:cNvSpPr/>
      </dsp:nvSpPr>
      <dsp:spPr>
        <a:xfrm>
          <a:off x="8084107" y="3190420"/>
          <a:ext cx="2694818" cy="1354623"/>
        </a:xfrm>
        <a:prstGeom prst="roundRect">
          <a:avLst/>
        </a:prstGeom>
        <a:solidFill>
          <a:schemeClr val="accent5">
            <a:shade val="50000"/>
            <a:hueOff val="-439443"/>
            <a:satOff val="13541"/>
            <a:lumOff val="296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powoduje uszkodzenie nadnerczy, </a:t>
          </a:r>
          <a:b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układu chłonnego, krwiotwórczego </a:t>
          </a:r>
          <a:b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 oddechowego.</a:t>
          </a:r>
        </a:p>
      </dsp:txBody>
      <dsp:txXfrm>
        <a:off x="8150234" y="3256547"/>
        <a:ext cx="2562564" cy="1222369"/>
      </dsp:txXfrm>
    </dsp:sp>
    <dsp:sp modelId="{8B096411-3D56-4DA1-BBFF-170BB5EBDDC9}">
      <dsp:nvSpPr>
        <dsp:cNvPr id="0" name=""/>
        <dsp:cNvSpPr/>
      </dsp:nvSpPr>
      <dsp:spPr>
        <a:xfrm>
          <a:off x="4588475" y="4315004"/>
          <a:ext cx="3015059" cy="1205345"/>
        </a:xfrm>
        <a:prstGeom prst="roundRect">
          <a:avLst/>
        </a:prstGeom>
        <a:solidFill>
          <a:schemeClr val="accent5">
            <a:shade val="50000"/>
            <a:hueOff val="-659164"/>
            <a:satOff val="20311"/>
            <a:lumOff val="44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długotrwałe narażenie na oddziaływanie – </a:t>
          </a:r>
          <a: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krótsze życie Mazowszanina</a:t>
          </a:r>
          <a:b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aż o 8,5 miesiąca</a:t>
          </a:r>
        </a:p>
      </dsp:txBody>
      <dsp:txXfrm>
        <a:off x="4647315" y="4373844"/>
        <a:ext cx="2897379" cy="1087665"/>
      </dsp:txXfrm>
    </dsp:sp>
    <dsp:sp modelId="{343EA72A-299D-434E-AD57-C03B559EB66F}">
      <dsp:nvSpPr>
        <dsp:cNvPr id="0" name=""/>
        <dsp:cNvSpPr/>
      </dsp:nvSpPr>
      <dsp:spPr>
        <a:xfrm>
          <a:off x="1365512" y="3299220"/>
          <a:ext cx="2694818" cy="1185148"/>
        </a:xfrm>
        <a:prstGeom prst="roundRect">
          <a:avLst/>
        </a:prstGeom>
        <a:solidFill>
          <a:schemeClr val="accent5">
            <a:shade val="50000"/>
            <a:hueOff val="-439443"/>
            <a:satOff val="13541"/>
            <a:lumOff val="296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oddziałuje szkodliwie na roślinność, glebę i wodę </a:t>
          </a:r>
        </a:p>
      </dsp:txBody>
      <dsp:txXfrm>
        <a:off x="1423366" y="3357074"/>
        <a:ext cx="2579110" cy="1069440"/>
      </dsp:txXfrm>
    </dsp:sp>
    <dsp:sp modelId="{921AC54B-4D83-4F56-A06D-A829E810C00E}">
      <dsp:nvSpPr>
        <dsp:cNvPr id="0" name=""/>
        <dsp:cNvSpPr/>
      </dsp:nvSpPr>
      <dsp:spPr>
        <a:xfrm>
          <a:off x="1365513" y="1361439"/>
          <a:ext cx="2694818" cy="1185148"/>
        </a:xfrm>
        <a:prstGeom prst="roundRect">
          <a:avLst/>
        </a:prstGeom>
        <a:solidFill>
          <a:schemeClr val="accent5">
            <a:shade val="50000"/>
            <a:hueOff val="-219721"/>
            <a:satOff val="6770"/>
            <a:lumOff val="148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nośnikiem </a:t>
          </a:r>
          <a:r>
            <a:rPr lang="pl-PL" sz="16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benzo</a:t>
          </a: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(a)</a:t>
          </a:r>
          <a:r>
            <a:rPr lang="pl-PL" sz="16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pirenu</a:t>
          </a: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 powietrzu jest </a:t>
          </a:r>
          <a:b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pył zawieszony</a:t>
          </a:r>
        </a:p>
      </dsp:txBody>
      <dsp:txXfrm>
        <a:off x="1423367" y="1419293"/>
        <a:ext cx="2579110" cy="106944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5F514-34C2-4230-BB0A-45C230CDB6C6}">
      <dsp:nvSpPr>
        <dsp:cNvPr id="0" name=""/>
        <dsp:cNvSpPr/>
      </dsp:nvSpPr>
      <dsp:spPr>
        <a:xfrm>
          <a:off x="47626" y="32579"/>
          <a:ext cx="2543478" cy="1911660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zasobów kadrowych i kwalifikacji</a:t>
          </a:r>
        </a:p>
      </dsp:txBody>
      <dsp:txXfrm>
        <a:off x="103617" y="88570"/>
        <a:ext cx="2431496" cy="1799678"/>
      </dsp:txXfrm>
    </dsp:sp>
    <dsp:sp modelId="{E7499E43-1EAE-4C8D-8C44-3F5AA2DF938A}">
      <dsp:nvSpPr>
        <dsp:cNvPr id="0" name=""/>
        <dsp:cNvSpPr/>
      </dsp:nvSpPr>
      <dsp:spPr>
        <a:xfrm>
          <a:off x="2731241" y="790944"/>
          <a:ext cx="337601" cy="394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1241" y="869930"/>
        <a:ext cx="236321" cy="236958"/>
      </dsp:txXfrm>
    </dsp:sp>
    <dsp:sp modelId="{BC23F063-20D2-4619-AF4C-D2987620E510}">
      <dsp:nvSpPr>
        <dsp:cNvPr id="0" name=""/>
        <dsp:cNvSpPr/>
      </dsp:nvSpPr>
      <dsp:spPr>
        <a:xfrm>
          <a:off x="3228089" y="1497"/>
          <a:ext cx="2543478" cy="1973823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96569"/>
            <a:satOff val="5515"/>
            <a:lumOff val="98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Upoważnienie urzędników / Wyznaczenie strażników miejskich lub gminnych</a:t>
          </a:r>
        </a:p>
      </dsp:txBody>
      <dsp:txXfrm>
        <a:off x="3285900" y="59308"/>
        <a:ext cx="2427856" cy="1858201"/>
      </dsp:txXfrm>
    </dsp:sp>
    <dsp:sp modelId="{08DC5974-DA6F-4FC5-A154-13A1F6EBAA52}">
      <dsp:nvSpPr>
        <dsp:cNvPr id="0" name=""/>
        <dsp:cNvSpPr/>
      </dsp:nvSpPr>
      <dsp:spPr>
        <a:xfrm rot="1392">
          <a:off x="5913011" y="791585"/>
          <a:ext cx="340749" cy="394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16197"/>
            <a:satOff val="426"/>
            <a:lumOff val="77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13011" y="870550"/>
        <a:ext cx="238524" cy="236958"/>
      </dsp:txXfrm>
    </dsp:sp>
    <dsp:sp modelId="{A5832DF8-9655-4144-871D-3B221C8891A5}">
      <dsp:nvSpPr>
        <dsp:cNvPr id="0" name=""/>
        <dsp:cNvSpPr/>
      </dsp:nvSpPr>
      <dsp:spPr>
        <a:xfrm>
          <a:off x="6414492" y="2787"/>
          <a:ext cx="2543478" cy="1973823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193139"/>
            <a:satOff val="11029"/>
            <a:lumOff val="197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Szkolenie z obowiązków kontrolnych</a:t>
          </a:r>
          <a:endParaRPr lang="pl-PL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14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uchwała antysmogowa</a:t>
          </a:r>
          <a:endParaRPr lang="pl-PL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14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zakaz spalania odpadów</a:t>
          </a:r>
          <a:endParaRPr lang="pl-PL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14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zakaz spalania pozostałości roślinnych</a:t>
          </a:r>
          <a:endParaRPr lang="pl-PL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72303" y="60598"/>
        <a:ext cx="2427856" cy="1858201"/>
      </dsp:txXfrm>
    </dsp:sp>
    <dsp:sp modelId="{99565D2C-6912-471A-817E-CF937501ECEB}">
      <dsp:nvSpPr>
        <dsp:cNvPr id="0" name=""/>
        <dsp:cNvSpPr/>
      </dsp:nvSpPr>
      <dsp:spPr>
        <a:xfrm rot="21598603">
          <a:off x="9096800" y="791592"/>
          <a:ext cx="334453" cy="394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32393"/>
            <a:satOff val="853"/>
            <a:lumOff val="154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96800" y="870598"/>
        <a:ext cx="234117" cy="236958"/>
      </dsp:txXfrm>
    </dsp:sp>
    <dsp:sp modelId="{F669AFD0-190F-4059-9DBB-ED4A0B2EE1DA}">
      <dsp:nvSpPr>
        <dsp:cNvPr id="0" name=""/>
        <dsp:cNvSpPr/>
      </dsp:nvSpPr>
      <dsp:spPr>
        <a:xfrm>
          <a:off x="9589015" y="1497"/>
          <a:ext cx="2543478" cy="1973823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289708"/>
            <a:satOff val="16544"/>
            <a:lumOff val="295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planu kontroli i formularza protokołu z kontroli</a:t>
          </a:r>
          <a:endParaRPr lang="pl-PL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wskaźników z POP</a:t>
          </a:r>
          <a:endParaRPr lang="pl-PL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łączenie kontroli z np. przeglądem kominiarskim, inwentaryzacją, edukacją ekologiczną</a:t>
          </a:r>
        </a:p>
      </dsp:txBody>
      <dsp:txXfrm>
        <a:off x="9646826" y="59308"/>
        <a:ext cx="2427856" cy="1858201"/>
      </dsp:txXfrm>
    </dsp:sp>
    <dsp:sp modelId="{D971E188-AD00-4150-B15A-4D694F8709FC}">
      <dsp:nvSpPr>
        <dsp:cNvPr id="0" name=""/>
        <dsp:cNvSpPr/>
      </dsp:nvSpPr>
      <dsp:spPr>
        <a:xfrm rot="5400000">
          <a:off x="10691953" y="2086793"/>
          <a:ext cx="337601" cy="394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348590"/>
            <a:satOff val="1279"/>
            <a:lumOff val="231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742275" y="2115457"/>
        <a:ext cx="236958" cy="236321"/>
      </dsp:txXfrm>
    </dsp:sp>
    <dsp:sp modelId="{C48150E5-FBC8-472A-8D7D-4F6458B0BF20}">
      <dsp:nvSpPr>
        <dsp:cNvPr id="0" name=""/>
        <dsp:cNvSpPr/>
      </dsp:nvSpPr>
      <dsp:spPr>
        <a:xfrm>
          <a:off x="9589015" y="2612305"/>
          <a:ext cx="2543478" cy="1973823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386278"/>
            <a:satOff val="22059"/>
            <a:lumOff val="39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procedury reakcji na zgłoszenie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średni czas reakcji na zgłoszenie - nie więcej niż 12 godzin </a:t>
          </a:r>
        </a:p>
      </dsp:txBody>
      <dsp:txXfrm>
        <a:off x="9646826" y="2670116"/>
        <a:ext cx="2427856" cy="1858201"/>
      </dsp:txXfrm>
    </dsp:sp>
    <dsp:sp modelId="{F170E2C5-8B68-42E1-AFA1-A49B3FD3B4E3}">
      <dsp:nvSpPr>
        <dsp:cNvPr id="0" name=""/>
        <dsp:cNvSpPr/>
      </dsp:nvSpPr>
      <dsp:spPr>
        <a:xfrm rot="10800000">
          <a:off x="9105878" y="3401751"/>
          <a:ext cx="341416" cy="394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348590"/>
            <a:satOff val="1279"/>
            <a:lumOff val="231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9208303" y="3480737"/>
        <a:ext cx="238991" cy="236958"/>
      </dsp:txXfrm>
    </dsp:sp>
    <dsp:sp modelId="{710EF01D-24CC-4ECE-8879-00080398245F}">
      <dsp:nvSpPr>
        <dsp:cNvPr id="0" name=""/>
        <dsp:cNvSpPr/>
      </dsp:nvSpPr>
      <dsp:spPr>
        <a:xfrm>
          <a:off x="6401354" y="2612305"/>
          <a:ext cx="2543478" cy="1973823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289708"/>
            <a:satOff val="16544"/>
            <a:lumOff val="295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Kontrole</a:t>
          </a:r>
        </a:p>
      </dsp:txBody>
      <dsp:txXfrm>
        <a:off x="6459165" y="2670116"/>
        <a:ext cx="2427856" cy="1858201"/>
      </dsp:txXfrm>
    </dsp:sp>
    <dsp:sp modelId="{861FB66E-B2D2-47ED-9EA1-71D73B0E0F4E}">
      <dsp:nvSpPr>
        <dsp:cNvPr id="0" name=""/>
        <dsp:cNvSpPr/>
      </dsp:nvSpPr>
      <dsp:spPr>
        <a:xfrm rot="10800000">
          <a:off x="5929014" y="3401751"/>
          <a:ext cx="333786" cy="394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32393"/>
            <a:satOff val="853"/>
            <a:lumOff val="154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029150" y="3480737"/>
        <a:ext cx="233650" cy="236958"/>
      </dsp:txXfrm>
    </dsp:sp>
    <dsp:sp modelId="{B986364F-0AAD-44BF-8D01-4B8A6FC25516}">
      <dsp:nvSpPr>
        <dsp:cNvPr id="0" name=""/>
        <dsp:cNvSpPr/>
      </dsp:nvSpPr>
      <dsp:spPr>
        <a:xfrm>
          <a:off x="3228089" y="2612305"/>
          <a:ext cx="2543478" cy="1973823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193139"/>
            <a:satOff val="11029"/>
            <a:lumOff val="197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 koniec każdego roku - podsumowanie realizacji planu kontroli</a:t>
          </a:r>
        </a:p>
      </dsp:txBody>
      <dsp:txXfrm>
        <a:off x="3285900" y="2670116"/>
        <a:ext cx="2427856" cy="1858201"/>
      </dsp:txXfrm>
    </dsp:sp>
    <dsp:sp modelId="{7930A153-69F9-40EC-9C77-7A2B8654FAE4}">
      <dsp:nvSpPr>
        <dsp:cNvPr id="0" name=""/>
        <dsp:cNvSpPr/>
      </dsp:nvSpPr>
      <dsp:spPr>
        <a:xfrm rot="10800000">
          <a:off x="2750351" y="3401751"/>
          <a:ext cx="337601" cy="394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16197"/>
            <a:satOff val="426"/>
            <a:lumOff val="77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851631" y="3480737"/>
        <a:ext cx="236321" cy="236958"/>
      </dsp:txXfrm>
    </dsp:sp>
    <dsp:sp modelId="{E184EF4C-60EA-4674-A164-A8DC7D60085D}">
      <dsp:nvSpPr>
        <dsp:cNvPr id="0" name=""/>
        <dsp:cNvSpPr/>
      </dsp:nvSpPr>
      <dsp:spPr>
        <a:xfrm>
          <a:off x="47626" y="2612305"/>
          <a:ext cx="2543478" cy="1973823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96569"/>
            <a:satOff val="5515"/>
            <a:lumOff val="98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stycznia każdego roku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pl-PL" sz="14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termin przekazania sprawozdania z  kontroli Zarządowi Województwa Mazowieckiego</a:t>
          </a:r>
        </a:p>
      </dsp:txBody>
      <dsp:txXfrm>
        <a:off x="105437" y="2670116"/>
        <a:ext cx="2427856" cy="185820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4ECE7-EEBB-4A08-9CE3-07D314565E64}">
      <dsp:nvSpPr>
        <dsp:cNvPr id="0" name=""/>
        <dsp:cNvSpPr/>
      </dsp:nvSpPr>
      <dsp:spPr>
        <a:xfrm>
          <a:off x="9989" y="1156"/>
          <a:ext cx="6623365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czyszczenie ulic na mokro</a:t>
          </a:r>
        </a:p>
      </dsp:txBody>
      <dsp:txXfrm>
        <a:off x="47993" y="39160"/>
        <a:ext cx="6547357" cy="1221552"/>
      </dsp:txXfrm>
    </dsp:sp>
    <dsp:sp modelId="{0157BB8F-9DAA-4AB0-878B-C1C182468CCE}">
      <dsp:nvSpPr>
        <dsp:cNvPr id="0" name=""/>
        <dsp:cNvSpPr/>
      </dsp:nvSpPr>
      <dsp:spPr>
        <a:xfrm>
          <a:off x="16454" y="1497749"/>
          <a:ext cx="1570174" cy="2650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mycie dróg krajowych, wojewódzkich i powiatowych, przynajmniej </a:t>
          </a:r>
          <a:br>
            <a:rPr lang="pl-PL" sz="1400" kern="1200" dirty="0"/>
          </a:br>
          <a:r>
            <a:rPr lang="pl-PL" sz="1400" kern="1200" dirty="0"/>
            <a:t>6 razy w roku, w okresie wiosennym, letnim i jesiennym, </a:t>
          </a:r>
          <a:br>
            <a:rPr lang="pl-PL" sz="1400" kern="1200" dirty="0"/>
          </a:br>
          <a:r>
            <a:rPr lang="pl-PL" sz="1400" kern="1200" dirty="0"/>
            <a:t>w okresach bezdeszczowych </a:t>
          </a:r>
        </a:p>
      </dsp:txBody>
      <dsp:txXfrm>
        <a:off x="62443" y="1543738"/>
        <a:ext cx="1478196" cy="2558419"/>
      </dsp:txXfrm>
    </dsp:sp>
    <dsp:sp modelId="{E82E8929-5307-4686-B0ED-48E496ED4F1D}">
      <dsp:nvSpPr>
        <dsp:cNvPr id="0" name=""/>
        <dsp:cNvSpPr/>
      </dsp:nvSpPr>
      <dsp:spPr>
        <a:xfrm>
          <a:off x="1718523" y="1497749"/>
          <a:ext cx="1570174" cy="2650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mycie wszystkich ulic w obszarach zabudowanych raz w roku, </a:t>
          </a:r>
          <a:br>
            <a:rPr lang="pl-PL" sz="1600" kern="1200" dirty="0"/>
          </a:br>
          <a:r>
            <a:rPr lang="pl-PL" sz="1600" kern="1200" dirty="0"/>
            <a:t>po okresie zimowym (najpóźniej </a:t>
          </a:r>
          <a:br>
            <a:rPr lang="pl-PL" sz="1600" kern="1200" dirty="0"/>
          </a:br>
          <a:r>
            <a:rPr lang="pl-PL" sz="1600" kern="1200" dirty="0"/>
            <a:t>do 30 kwietnia)</a:t>
          </a:r>
        </a:p>
      </dsp:txBody>
      <dsp:txXfrm>
        <a:off x="1764512" y="1543738"/>
        <a:ext cx="1478196" cy="2558419"/>
      </dsp:txXfrm>
    </dsp:sp>
    <dsp:sp modelId="{6D413ADF-5429-429E-A3D3-1BA25FF6CD2B}">
      <dsp:nvSpPr>
        <dsp:cNvPr id="0" name=""/>
        <dsp:cNvSpPr/>
      </dsp:nvSpPr>
      <dsp:spPr>
        <a:xfrm>
          <a:off x="3420593" y="1497749"/>
          <a:ext cx="3206296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Kto?</a:t>
          </a:r>
        </a:p>
      </dsp:txBody>
      <dsp:txXfrm>
        <a:off x="3458597" y="1535753"/>
        <a:ext cx="3130288" cy="1221552"/>
      </dsp:txXfrm>
    </dsp:sp>
    <dsp:sp modelId="{7F0BA196-48E0-4D63-8099-7FA2968D81F5}">
      <dsp:nvSpPr>
        <dsp:cNvPr id="0" name=""/>
        <dsp:cNvSpPr/>
      </dsp:nvSpPr>
      <dsp:spPr>
        <a:xfrm>
          <a:off x="3434018" y="2853661"/>
          <a:ext cx="1570174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samorządy gminne</a:t>
          </a:r>
        </a:p>
      </dsp:txBody>
      <dsp:txXfrm>
        <a:off x="3472022" y="2891665"/>
        <a:ext cx="1494166" cy="1221552"/>
      </dsp:txXfrm>
    </dsp:sp>
    <dsp:sp modelId="{4F922A33-04F7-4196-AE1C-AFC2F38C6E6C}">
      <dsp:nvSpPr>
        <dsp:cNvPr id="0" name=""/>
        <dsp:cNvSpPr/>
      </dsp:nvSpPr>
      <dsp:spPr>
        <a:xfrm>
          <a:off x="5070140" y="2853661"/>
          <a:ext cx="1570174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zarządy dróg krajowych, wojewódzkich i powiatowych</a:t>
          </a:r>
        </a:p>
      </dsp:txBody>
      <dsp:txXfrm>
        <a:off x="5108144" y="2891665"/>
        <a:ext cx="1494166" cy="1221552"/>
      </dsp:txXfrm>
    </dsp:sp>
    <dsp:sp modelId="{ED7A5C23-950C-4287-905C-A656C37777B3}">
      <dsp:nvSpPr>
        <dsp:cNvPr id="0" name=""/>
        <dsp:cNvSpPr/>
      </dsp:nvSpPr>
      <dsp:spPr>
        <a:xfrm>
          <a:off x="6897402" y="1156"/>
          <a:ext cx="4851761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zakaz używania spalinowych i elektrycznych dmuchaw do liści</a:t>
          </a:r>
        </a:p>
      </dsp:txBody>
      <dsp:txXfrm>
        <a:off x="6935406" y="39160"/>
        <a:ext cx="4775753" cy="1221552"/>
      </dsp:txXfrm>
    </dsp:sp>
    <dsp:sp modelId="{A79BC5B4-A656-4257-BE2E-39A1147D96BB}">
      <dsp:nvSpPr>
        <dsp:cNvPr id="0" name=""/>
        <dsp:cNvSpPr/>
      </dsp:nvSpPr>
      <dsp:spPr>
        <a:xfrm>
          <a:off x="6897402" y="1497749"/>
          <a:ext cx="4851761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Kto?</a:t>
          </a:r>
        </a:p>
      </dsp:txBody>
      <dsp:txXfrm>
        <a:off x="6935406" y="1535753"/>
        <a:ext cx="4775753" cy="1221552"/>
      </dsp:txXfrm>
    </dsp:sp>
    <dsp:sp modelId="{2A49992E-E33D-4F66-9B55-0268DF4A7544}">
      <dsp:nvSpPr>
        <dsp:cNvPr id="0" name=""/>
        <dsp:cNvSpPr/>
      </dsp:nvSpPr>
      <dsp:spPr>
        <a:xfrm>
          <a:off x="6910886" y="2853661"/>
          <a:ext cx="1573246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samorządy gminne</a:t>
          </a:r>
        </a:p>
      </dsp:txBody>
      <dsp:txXfrm>
        <a:off x="6948890" y="2891665"/>
        <a:ext cx="1497238" cy="1221552"/>
      </dsp:txXfrm>
    </dsp:sp>
    <dsp:sp modelId="{D1BC3F67-8D6A-416A-9E43-A7B8B8A41D87}">
      <dsp:nvSpPr>
        <dsp:cNvPr id="0" name=""/>
        <dsp:cNvSpPr/>
      </dsp:nvSpPr>
      <dsp:spPr>
        <a:xfrm>
          <a:off x="8550079" y="2853661"/>
          <a:ext cx="1573246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zarządy dróg krajowych, wojewódzkich i powiatowych</a:t>
          </a:r>
        </a:p>
      </dsp:txBody>
      <dsp:txXfrm>
        <a:off x="8588083" y="2891665"/>
        <a:ext cx="1497238" cy="1221552"/>
      </dsp:txXfrm>
    </dsp:sp>
    <dsp:sp modelId="{DD8EDB60-90FA-4D1A-9E3F-AE6D48756A0D}">
      <dsp:nvSpPr>
        <dsp:cNvPr id="0" name=""/>
        <dsp:cNvSpPr/>
      </dsp:nvSpPr>
      <dsp:spPr>
        <a:xfrm>
          <a:off x="10175853" y="2865391"/>
          <a:ext cx="1573246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osoby fizyczne + </a:t>
          </a:r>
          <a:r>
            <a:rPr lang="pl-PL" sz="1600" b="0" i="0" u="none" kern="1200"/>
            <a:t>podmioty korzystające ze środowiska</a:t>
          </a:r>
          <a:endParaRPr lang="pl-PL" sz="1600" kern="1200" dirty="0"/>
        </a:p>
      </dsp:txBody>
      <dsp:txXfrm>
        <a:off x="10213857" y="2903395"/>
        <a:ext cx="1497238" cy="122155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5F514-34C2-4230-BB0A-45C230CDB6C6}">
      <dsp:nvSpPr>
        <dsp:cNvPr id="0" name=""/>
        <dsp:cNvSpPr/>
      </dsp:nvSpPr>
      <dsp:spPr>
        <a:xfrm>
          <a:off x="1306858" y="31875"/>
          <a:ext cx="2806601" cy="193713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Gminy miejskie</a:t>
          </a:r>
          <a:endParaRPr lang="pl-PL" sz="14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63595" y="88612"/>
        <a:ext cx="2693127" cy="1823663"/>
      </dsp:txXfrm>
    </dsp:sp>
    <dsp:sp modelId="{8ECCAF68-9DB7-4A6A-8901-78975385D145}">
      <dsp:nvSpPr>
        <dsp:cNvPr id="0" name=""/>
        <dsp:cNvSpPr/>
      </dsp:nvSpPr>
      <dsp:spPr>
        <a:xfrm>
          <a:off x="4240892" y="820880"/>
          <a:ext cx="306996" cy="359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40892" y="892706"/>
        <a:ext cx="214897" cy="215476"/>
      </dsp:txXfrm>
    </dsp:sp>
    <dsp:sp modelId="{82E3D1CC-4D22-413C-B568-EF7FEFE11156}">
      <dsp:nvSpPr>
        <dsp:cNvPr id="0" name=""/>
        <dsp:cNvSpPr/>
      </dsp:nvSpPr>
      <dsp:spPr>
        <a:xfrm>
          <a:off x="4692699" y="375"/>
          <a:ext cx="2806601" cy="200013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planu czyszczenia ulic na mokro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sytuacji meteorologicznej - czyszczenie tylko przy temp. &gt;3 st. C</a:t>
          </a:r>
        </a:p>
      </dsp:txBody>
      <dsp:txXfrm>
        <a:off x="4751281" y="58957"/>
        <a:ext cx="2689437" cy="1882974"/>
      </dsp:txXfrm>
    </dsp:sp>
    <dsp:sp modelId="{F5E8F4E6-4EF6-473A-A4E6-BF5252A749E4}">
      <dsp:nvSpPr>
        <dsp:cNvPr id="0" name=""/>
        <dsp:cNvSpPr/>
      </dsp:nvSpPr>
      <dsp:spPr>
        <a:xfrm>
          <a:off x="7626733" y="820880"/>
          <a:ext cx="306996" cy="359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68691"/>
            <a:satOff val="1513"/>
            <a:lumOff val="6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26733" y="892706"/>
        <a:ext cx="214897" cy="215476"/>
      </dsp:txXfrm>
    </dsp:sp>
    <dsp:sp modelId="{11403429-86F7-4BB9-B47D-2E28E43AEEB6}">
      <dsp:nvSpPr>
        <dsp:cNvPr id="0" name=""/>
        <dsp:cNvSpPr/>
      </dsp:nvSpPr>
      <dsp:spPr>
        <a:xfrm>
          <a:off x="8078539" y="375"/>
          <a:ext cx="2806601" cy="200013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Wyznaczenie podmiotu realizującego / </a:t>
          </a:r>
          <a:b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Przeprowadzenie przetargu</a:t>
          </a:r>
        </a:p>
      </dsp:txBody>
      <dsp:txXfrm>
        <a:off x="8137121" y="58957"/>
        <a:ext cx="2689437" cy="1882974"/>
      </dsp:txXfrm>
    </dsp:sp>
    <dsp:sp modelId="{B36513E1-F08C-448E-B571-969C15A240A1}">
      <dsp:nvSpPr>
        <dsp:cNvPr id="0" name=""/>
        <dsp:cNvSpPr/>
      </dsp:nvSpPr>
      <dsp:spPr>
        <a:xfrm rot="5400000">
          <a:off x="9328342" y="2101880"/>
          <a:ext cx="306996" cy="359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137382"/>
            <a:satOff val="3027"/>
            <a:lumOff val="12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374103" y="2127946"/>
        <a:ext cx="215476" cy="214897"/>
      </dsp:txXfrm>
    </dsp:sp>
    <dsp:sp modelId="{E6ED7D6A-15D4-4B7A-A2C6-40B7BD4C022E}">
      <dsp:nvSpPr>
        <dsp:cNvPr id="0" name=""/>
        <dsp:cNvSpPr/>
      </dsp:nvSpPr>
      <dsp:spPr>
        <a:xfrm>
          <a:off x="8078539" y="2579753"/>
          <a:ext cx="2806601" cy="200013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Czyszczenie ulic na mokro</a:t>
          </a:r>
        </a:p>
      </dsp:txBody>
      <dsp:txXfrm>
        <a:off x="8137121" y="2638335"/>
        <a:ext cx="2689437" cy="1882974"/>
      </dsp:txXfrm>
    </dsp:sp>
    <dsp:sp modelId="{2FD637A6-68DD-498F-826D-66518321FA86}">
      <dsp:nvSpPr>
        <dsp:cNvPr id="0" name=""/>
        <dsp:cNvSpPr/>
      </dsp:nvSpPr>
      <dsp:spPr>
        <a:xfrm rot="10800000">
          <a:off x="7644110" y="3400258"/>
          <a:ext cx="306996" cy="359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06073"/>
            <a:satOff val="4540"/>
            <a:lumOff val="182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736209" y="3472084"/>
        <a:ext cx="214897" cy="215476"/>
      </dsp:txXfrm>
    </dsp:sp>
    <dsp:sp modelId="{2C81AB41-1A41-4FC8-A9DD-8A3DFC8D95C3}">
      <dsp:nvSpPr>
        <dsp:cNvPr id="0" name=""/>
        <dsp:cNvSpPr/>
      </dsp:nvSpPr>
      <dsp:spPr>
        <a:xfrm>
          <a:off x="4692699" y="2579753"/>
          <a:ext cx="2806601" cy="200013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 koniec każdego roku - analiza spełnienia planu czyszczenia ulic</a:t>
          </a:r>
        </a:p>
      </dsp:txBody>
      <dsp:txXfrm>
        <a:off x="4751281" y="2638335"/>
        <a:ext cx="2689437" cy="1882974"/>
      </dsp:txXfrm>
    </dsp:sp>
    <dsp:sp modelId="{8CA1A959-F687-4481-9C4B-818DB8B9AFB3}">
      <dsp:nvSpPr>
        <dsp:cNvPr id="0" name=""/>
        <dsp:cNvSpPr/>
      </dsp:nvSpPr>
      <dsp:spPr>
        <a:xfrm rot="10800000">
          <a:off x="4258269" y="3400258"/>
          <a:ext cx="306996" cy="359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74763"/>
            <a:satOff val="6053"/>
            <a:lumOff val="243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350368" y="3472084"/>
        <a:ext cx="214897" cy="215476"/>
      </dsp:txXfrm>
    </dsp:sp>
    <dsp:sp modelId="{1F2BEC45-1D36-4FB5-92CC-C8B504D25C18}">
      <dsp:nvSpPr>
        <dsp:cNvPr id="0" name=""/>
        <dsp:cNvSpPr/>
      </dsp:nvSpPr>
      <dsp:spPr>
        <a:xfrm>
          <a:off x="1306858" y="2579753"/>
          <a:ext cx="2806601" cy="200013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stycznia każdego roku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termin przekazania sprawozdania z czyszczenia Zarządowi Województwa</a:t>
          </a:r>
        </a:p>
      </dsp:txBody>
      <dsp:txXfrm>
        <a:off x="1365440" y="2638335"/>
        <a:ext cx="2689437" cy="188297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6BE23-82F0-4CBA-97B2-2F3D86EAF410}">
      <dsp:nvSpPr>
        <dsp:cNvPr id="0" name=""/>
        <dsp:cNvSpPr/>
      </dsp:nvSpPr>
      <dsp:spPr>
        <a:xfrm>
          <a:off x="0" y="0"/>
          <a:ext cx="10665373" cy="18790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cs typeface="Arial"/>
            </a:rPr>
            <a:t>wymiana kotłów nie przyniesie wystarczającego efektu ekologicznego</a:t>
          </a:r>
          <a:endParaRPr lang="pl-PL" sz="2800" kern="1200" dirty="0"/>
        </a:p>
      </dsp:txBody>
      <dsp:txXfrm>
        <a:off x="2320977" y="0"/>
        <a:ext cx="8344395" cy="1879029"/>
      </dsp:txXfrm>
    </dsp:sp>
    <dsp:sp modelId="{D6966879-EF3D-4977-B159-B324B5311C5A}">
      <dsp:nvSpPr>
        <dsp:cNvPr id="0" name=""/>
        <dsp:cNvSpPr/>
      </dsp:nvSpPr>
      <dsp:spPr>
        <a:xfrm>
          <a:off x="187902" y="187902"/>
          <a:ext cx="2133074" cy="15032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1DE0D-32CF-45BA-94CF-FD11EBA32BEF}">
      <dsp:nvSpPr>
        <dsp:cNvPr id="0" name=""/>
        <dsp:cNvSpPr/>
      </dsp:nvSpPr>
      <dsp:spPr>
        <a:xfrm>
          <a:off x="0" y="2066932"/>
          <a:ext cx="10665373" cy="18790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cs typeface="Arial"/>
            </a:rPr>
            <a:t>przekroczenia norm NO</a:t>
          </a:r>
          <a:r>
            <a:rPr lang="pl-PL" sz="2800" kern="1200" baseline="-25000" dirty="0">
              <a:cs typeface="Arial"/>
            </a:rPr>
            <a:t>2</a:t>
          </a:r>
          <a:r>
            <a:rPr lang="pl-PL" sz="2800" kern="1200" dirty="0">
              <a:cs typeface="Arial"/>
            </a:rPr>
            <a:t>, spowodowane są emisją komunikacyjną</a:t>
          </a:r>
          <a:endParaRPr lang="pl-PL" sz="2800" kern="1200" dirty="0"/>
        </a:p>
      </dsp:txBody>
      <dsp:txXfrm>
        <a:off x="2320977" y="2066932"/>
        <a:ext cx="8344395" cy="1879029"/>
      </dsp:txXfrm>
    </dsp:sp>
    <dsp:sp modelId="{E1F14423-2F32-4FE4-A95E-2AF53CD4AF9B}">
      <dsp:nvSpPr>
        <dsp:cNvPr id="0" name=""/>
        <dsp:cNvSpPr/>
      </dsp:nvSpPr>
      <dsp:spPr>
        <a:xfrm>
          <a:off x="187902" y="2254835"/>
          <a:ext cx="2133074" cy="15032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0E464-50DC-40C9-A80F-449B0972AE03}">
      <dsp:nvSpPr>
        <dsp:cNvPr id="0" name=""/>
        <dsp:cNvSpPr/>
      </dsp:nvSpPr>
      <dsp:spPr>
        <a:xfrm>
          <a:off x="0" y="1773955"/>
          <a:ext cx="11793771" cy="5040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 </a:t>
          </a:r>
          <a:br>
            <a:rPr lang="pl-PL" sz="3200" kern="1200" dirty="0">
              <a:solidFill>
                <a:schemeClr val="tx1"/>
              </a:solidFill>
            </a:rPr>
          </a:br>
          <a:r>
            <a:rPr lang="pl-PL" sz="3200" kern="1200" dirty="0">
              <a:solidFill>
                <a:schemeClr val="tx1"/>
              </a:solidFill>
            </a:rPr>
            <a:t>Działania</a:t>
          </a:r>
        </a:p>
      </dsp:txBody>
      <dsp:txXfrm>
        <a:off x="0" y="1773955"/>
        <a:ext cx="11793771" cy="272161"/>
      </dsp:txXfrm>
    </dsp:sp>
    <dsp:sp modelId="{3B22BA9D-5004-46E6-B195-D943396E8C46}">
      <dsp:nvSpPr>
        <dsp:cNvPr id="0" name=""/>
        <dsp:cNvSpPr/>
      </dsp:nvSpPr>
      <dsp:spPr>
        <a:xfrm>
          <a:off x="1639" y="2342215"/>
          <a:ext cx="2248763" cy="142329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zakup 130 sztuk autobusów </a:t>
          </a:r>
          <a:br>
            <a:rPr lang="pl-PL" sz="1800" kern="1200" dirty="0"/>
          </a:br>
          <a:r>
            <a:rPr lang="pl-PL" sz="1800" kern="1200" dirty="0"/>
            <a:t>o napędzie elektrycznym </a:t>
          </a:r>
          <a:br>
            <a:rPr lang="pl-PL" sz="1800" kern="1200" dirty="0"/>
          </a:br>
          <a:r>
            <a:rPr lang="pl-PL" sz="1800" kern="1200" dirty="0"/>
            <a:t>do końca 2021 r.</a:t>
          </a:r>
        </a:p>
      </dsp:txBody>
      <dsp:txXfrm>
        <a:off x="1639" y="2342215"/>
        <a:ext cx="2248763" cy="1423296"/>
      </dsp:txXfrm>
    </dsp:sp>
    <dsp:sp modelId="{73DA8297-2904-42FB-A587-563F6F1E557B}">
      <dsp:nvSpPr>
        <dsp:cNvPr id="0" name=""/>
        <dsp:cNvSpPr/>
      </dsp:nvSpPr>
      <dsp:spPr>
        <a:xfrm>
          <a:off x="2250403" y="2342215"/>
          <a:ext cx="2248763" cy="1423296"/>
        </a:xfrm>
        <a:prstGeom prst="rect">
          <a:avLst/>
        </a:prstGeom>
        <a:solidFill>
          <a:schemeClr val="accent4">
            <a:tint val="40000"/>
            <a:alpha val="90000"/>
            <a:hueOff val="-1740816"/>
            <a:satOff val="11410"/>
            <a:lumOff val="48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740816"/>
              <a:satOff val="11410"/>
              <a:lumOff val="4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 2020 r. wycofanie </a:t>
          </a:r>
          <a:br>
            <a:rPr lang="pl-PL" sz="1800" kern="1200" dirty="0"/>
          </a:br>
          <a:r>
            <a:rPr lang="pl-PL" sz="1800" kern="1200" dirty="0"/>
            <a:t>co najmniej </a:t>
          </a:r>
          <a:br>
            <a:rPr lang="pl-PL" sz="1800" kern="1200" dirty="0"/>
          </a:br>
          <a:r>
            <a:rPr lang="pl-PL" sz="1800" kern="1200" dirty="0"/>
            <a:t>135 szt. (EURO III </a:t>
          </a:r>
          <a:br>
            <a:rPr lang="pl-PL" sz="1800" kern="1200" dirty="0"/>
          </a:br>
          <a:r>
            <a:rPr lang="pl-PL" sz="1800" kern="1200" dirty="0"/>
            <a:t>i EURO IV)</a:t>
          </a:r>
        </a:p>
      </dsp:txBody>
      <dsp:txXfrm>
        <a:off x="2250403" y="2342215"/>
        <a:ext cx="2248763" cy="1423296"/>
      </dsp:txXfrm>
    </dsp:sp>
    <dsp:sp modelId="{0E9AFDB1-B188-4EB3-AE54-7DAB984662B5}">
      <dsp:nvSpPr>
        <dsp:cNvPr id="0" name=""/>
        <dsp:cNvSpPr/>
      </dsp:nvSpPr>
      <dsp:spPr>
        <a:xfrm>
          <a:off x="4499166" y="2342215"/>
          <a:ext cx="2248763" cy="1423296"/>
        </a:xfrm>
        <a:prstGeom prst="rect">
          <a:avLst/>
        </a:prstGeom>
        <a:solidFill>
          <a:schemeClr val="accent4">
            <a:tint val="40000"/>
            <a:alpha val="90000"/>
            <a:hueOff val="-3481633"/>
            <a:satOff val="22820"/>
            <a:lumOff val="976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3481633"/>
              <a:satOff val="22820"/>
              <a:lumOff val="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 2021 r. wycofanie </a:t>
          </a:r>
          <a:br>
            <a:rPr lang="pl-PL" sz="1800" kern="1200" dirty="0"/>
          </a:br>
          <a:r>
            <a:rPr lang="pl-PL" sz="1800" kern="1200" dirty="0"/>
            <a:t>co najmniej </a:t>
          </a:r>
          <a:br>
            <a:rPr lang="pl-PL" sz="1800" kern="1200" dirty="0"/>
          </a:br>
          <a:r>
            <a:rPr lang="pl-PL" sz="1800" kern="1200" dirty="0"/>
            <a:t>50 szt. </a:t>
          </a:r>
          <a:br>
            <a:rPr lang="pl-PL" sz="1800" kern="1200" dirty="0"/>
          </a:br>
          <a:r>
            <a:rPr lang="pl-PL" sz="1800" kern="1200" dirty="0"/>
            <a:t>(EURO IV)</a:t>
          </a:r>
        </a:p>
      </dsp:txBody>
      <dsp:txXfrm>
        <a:off x="4499166" y="2342215"/>
        <a:ext cx="2248763" cy="1423296"/>
      </dsp:txXfrm>
    </dsp:sp>
    <dsp:sp modelId="{B607FC0F-84A4-4901-9BA9-3F7A93135C37}">
      <dsp:nvSpPr>
        <dsp:cNvPr id="0" name=""/>
        <dsp:cNvSpPr/>
      </dsp:nvSpPr>
      <dsp:spPr>
        <a:xfrm>
          <a:off x="6747930" y="2342215"/>
          <a:ext cx="2248763" cy="1423296"/>
        </a:xfrm>
        <a:prstGeom prst="rect">
          <a:avLst/>
        </a:prstGeom>
        <a:solidFill>
          <a:schemeClr val="accent4">
            <a:tint val="40000"/>
            <a:alpha val="90000"/>
            <a:hueOff val="-5222449"/>
            <a:satOff val="34229"/>
            <a:lumOff val="146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5222449"/>
              <a:satOff val="34229"/>
              <a:lumOff val="14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 2022 r. wycofanie </a:t>
          </a:r>
          <a:br>
            <a:rPr lang="pl-PL" sz="1800" kern="1200" dirty="0"/>
          </a:br>
          <a:r>
            <a:rPr lang="pl-PL" sz="1800" kern="1200" dirty="0"/>
            <a:t>co najmniej </a:t>
          </a:r>
          <a:br>
            <a:rPr lang="pl-PL" sz="1800" kern="1200" dirty="0"/>
          </a:br>
          <a:r>
            <a:rPr lang="pl-PL" sz="1800" kern="1200" dirty="0"/>
            <a:t>60 szt. </a:t>
          </a:r>
          <a:br>
            <a:rPr lang="pl-PL" sz="1800" kern="1200" dirty="0"/>
          </a:br>
          <a:r>
            <a:rPr lang="pl-PL" sz="1800" kern="1200" dirty="0"/>
            <a:t>(EURO IV)</a:t>
          </a:r>
        </a:p>
      </dsp:txBody>
      <dsp:txXfrm>
        <a:off x="6747930" y="2342215"/>
        <a:ext cx="2248763" cy="1423296"/>
      </dsp:txXfrm>
    </dsp:sp>
    <dsp:sp modelId="{6CD071E6-DFD8-4487-8376-4F1807710232}">
      <dsp:nvSpPr>
        <dsp:cNvPr id="0" name=""/>
        <dsp:cNvSpPr/>
      </dsp:nvSpPr>
      <dsp:spPr>
        <a:xfrm>
          <a:off x="8996693" y="2342215"/>
          <a:ext cx="2795437" cy="1423296"/>
        </a:xfrm>
        <a:prstGeom prst="rect">
          <a:avLst/>
        </a:prstGeom>
        <a:solidFill>
          <a:schemeClr val="accent4">
            <a:tint val="40000"/>
            <a:alpha val="90000"/>
            <a:hueOff val="-6963265"/>
            <a:satOff val="45639"/>
            <a:lumOff val="19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6963265"/>
              <a:satOff val="45639"/>
              <a:lumOff val="19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 latach 2022–2026 corocznie wymiana </a:t>
          </a:r>
          <a:br>
            <a:rPr lang="pl-PL" sz="1800" kern="1200" dirty="0"/>
          </a:br>
          <a:r>
            <a:rPr lang="pl-PL" sz="1800" kern="1200" dirty="0"/>
            <a:t>co najmniej </a:t>
          </a:r>
          <a:br>
            <a:rPr lang="pl-PL" sz="1800" kern="1200" dirty="0"/>
          </a:br>
          <a:r>
            <a:rPr lang="pl-PL" sz="1800" kern="1200" dirty="0"/>
            <a:t>10 autobusów niespełniających normy EURO VI</a:t>
          </a:r>
        </a:p>
      </dsp:txBody>
      <dsp:txXfrm>
        <a:off x="8996693" y="2342215"/>
        <a:ext cx="2795437" cy="1423296"/>
      </dsp:txXfrm>
    </dsp:sp>
    <dsp:sp modelId="{123DCEA0-3A8A-4629-A27B-FF259E8C49CB}">
      <dsp:nvSpPr>
        <dsp:cNvPr id="0" name=""/>
        <dsp:cNvSpPr/>
      </dsp:nvSpPr>
      <dsp:spPr>
        <a:xfrm rot="10800000">
          <a:off x="0" y="350133"/>
          <a:ext cx="11793771" cy="1485496"/>
        </a:xfrm>
        <a:prstGeom prst="upArrowCallou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solidFill>
                <a:schemeClr val="tx1"/>
              </a:solidFill>
            </a:rPr>
            <a:t>Kto?</a:t>
          </a:r>
        </a:p>
      </dsp:txBody>
      <dsp:txXfrm rot="-10800000">
        <a:off x="0" y="350133"/>
        <a:ext cx="11793771" cy="521409"/>
      </dsp:txXfrm>
    </dsp:sp>
    <dsp:sp modelId="{F0883F8D-C86A-4A5F-AB32-710AFC04C601}">
      <dsp:nvSpPr>
        <dsp:cNvPr id="0" name=""/>
        <dsp:cNvSpPr/>
      </dsp:nvSpPr>
      <dsp:spPr>
        <a:xfrm>
          <a:off x="0" y="834208"/>
          <a:ext cx="11793771" cy="523670"/>
        </a:xfrm>
        <a:prstGeom prst="rect">
          <a:avLst/>
        </a:prstGeom>
        <a:solidFill>
          <a:schemeClr val="accent4">
            <a:tint val="40000"/>
            <a:alpha val="90000"/>
            <a:hueOff val="-8704081"/>
            <a:satOff val="57049"/>
            <a:lumOff val="2439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8704081"/>
              <a:satOff val="57049"/>
              <a:lumOff val="24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Miejskie Zakłady Autobusowe Sp. z o.o</a:t>
          </a:r>
          <a:r>
            <a:rPr lang="pl-PL" sz="1800" kern="1200" dirty="0"/>
            <a:t>.</a:t>
          </a:r>
        </a:p>
      </dsp:txBody>
      <dsp:txXfrm>
        <a:off x="0" y="834208"/>
        <a:ext cx="11793771" cy="52367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CA72A-CD41-4D34-956E-FF2820A57453}">
      <dsp:nvSpPr>
        <dsp:cNvPr id="0" name=""/>
        <dsp:cNvSpPr/>
      </dsp:nvSpPr>
      <dsp:spPr>
        <a:xfrm>
          <a:off x="0" y="3398113"/>
          <a:ext cx="11792155" cy="778015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50" kern="1200" dirty="0">
              <a:effectLst/>
              <a:latin typeface="Arial"/>
              <a:ea typeface="Calibri" panose="020F0502020204030204" pitchFamily="34" charset="0"/>
              <a:cs typeface="Times New Roman"/>
            </a:rPr>
            <a:t> </a:t>
          </a:r>
          <a:br>
            <a:rPr lang="pl-PL" sz="2400" kern="1200" dirty="0">
              <a:effectLst/>
              <a:latin typeface="Arial"/>
              <a:ea typeface="Calibri" panose="020F0502020204030204" pitchFamily="34" charset="0"/>
              <a:cs typeface="Times New Roman"/>
            </a:rPr>
          </a:br>
          <a:r>
            <a:rPr lang="pl-PL" sz="2400" kern="1200" dirty="0">
              <a:solidFill>
                <a:schemeClr val="tx1"/>
              </a:solidFill>
              <a:effectLst/>
              <a:latin typeface="Arial"/>
              <a:ea typeface="Calibri" panose="020F0502020204030204" pitchFamily="34" charset="0"/>
              <a:cs typeface="Times New Roman"/>
            </a:rPr>
            <a:t>Kiedy?</a:t>
          </a:r>
          <a:endParaRPr lang="pl-PL" sz="2400" kern="1200" dirty="0">
            <a:solidFill>
              <a:schemeClr val="tx1"/>
            </a:solidFill>
            <a:latin typeface="Arial"/>
            <a:cs typeface="Times New Roman"/>
          </a:endParaRPr>
        </a:p>
      </dsp:txBody>
      <dsp:txXfrm>
        <a:off x="0" y="3398113"/>
        <a:ext cx="11792155" cy="420128"/>
      </dsp:txXfrm>
    </dsp:sp>
    <dsp:sp modelId="{838B4762-91A1-4A3B-A4E0-5B06858EE927}">
      <dsp:nvSpPr>
        <dsp:cNvPr id="0" name=""/>
        <dsp:cNvSpPr/>
      </dsp:nvSpPr>
      <dsp:spPr>
        <a:xfrm>
          <a:off x="0" y="3945800"/>
          <a:ext cx="11792155" cy="379849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effectLst/>
              <a:latin typeface="Arial"/>
              <a:ea typeface="Calibri" panose="020F0502020204030204" pitchFamily="34" charset="0"/>
              <a:cs typeface="Times New Roman"/>
            </a:rPr>
            <a:t>od 1 stycznia 2021 r. do 31 grudnia 2024 r.</a:t>
          </a:r>
          <a:endParaRPr lang="pl-PL" sz="2000" kern="1200" dirty="0">
            <a:latin typeface="Arial"/>
            <a:cs typeface="Times New Roman"/>
          </a:endParaRPr>
        </a:p>
      </dsp:txBody>
      <dsp:txXfrm>
        <a:off x="0" y="3945800"/>
        <a:ext cx="11792155" cy="379849"/>
      </dsp:txXfrm>
    </dsp:sp>
    <dsp:sp modelId="{81FA4B58-8448-45DF-840A-963C899C0D51}">
      <dsp:nvSpPr>
        <dsp:cNvPr id="0" name=""/>
        <dsp:cNvSpPr/>
      </dsp:nvSpPr>
      <dsp:spPr>
        <a:xfrm rot="10800000">
          <a:off x="0" y="1569020"/>
          <a:ext cx="11792155" cy="1850009"/>
        </a:xfrm>
        <a:prstGeom prst="upArrowCallout">
          <a:avLst/>
        </a:prstGeom>
        <a:solidFill>
          <a:schemeClr val="accent2">
            <a:shade val="50000"/>
            <a:hueOff val="193806"/>
            <a:satOff val="23896"/>
            <a:lumOff val="27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  <a:latin typeface="Arial" panose="020B0604020202020204"/>
            </a:rPr>
            <a:t>Działania</a:t>
          </a:r>
          <a:br>
            <a:rPr lang="pl-PL" sz="2400" kern="1200" dirty="0">
              <a:latin typeface="Arial" panose="020B0604020202020204"/>
            </a:rPr>
          </a:br>
          <a:r>
            <a:rPr lang="pl-PL" sz="800" kern="1200" dirty="0">
              <a:latin typeface="Arial" panose="020B0604020202020204"/>
            </a:rPr>
            <a:t> </a:t>
          </a:r>
          <a:endParaRPr lang="pl-PL" sz="1050" kern="1200" dirty="0"/>
        </a:p>
      </dsp:txBody>
      <dsp:txXfrm rot="-10800000">
        <a:off x="0" y="1569020"/>
        <a:ext cx="11792155" cy="649353"/>
      </dsp:txXfrm>
    </dsp:sp>
    <dsp:sp modelId="{D1EE3D6D-753B-4F8C-A824-3FE4CF67FE50}">
      <dsp:nvSpPr>
        <dsp:cNvPr id="0" name=""/>
        <dsp:cNvSpPr/>
      </dsp:nvSpPr>
      <dsp:spPr>
        <a:xfrm>
          <a:off x="0" y="2077743"/>
          <a:ext cx="5896077" cy="834708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w latach 2020–2022 budowa kolejnego odcinka trasy tramwajowej na Tarchomin na odcinku Nowodwory – Winnica</a:t>
          </a:r>
        </a:p>
      </dsp:txBody>
      <dsp:txXfrm>
        <a:off x="0" y="2077743"/>
        <a:ext cx="5896077" cy="834708"/>
      </dsp:txXfrm>
    </dsp:sp>
    <dsp:sp modelId="{F8EBECC4-19A4-4CAD-9DE9-0BE5EEBD535F}">
      <dsp:nvSpPr>
        <dsp:cNvPr id="0" name=""/>
        <dsp:cNvSpPr/>
      </dsp:nvSpPr>
      <dsp:spPr>
        <a:xfrm>
          <a:off x="5896077" y="2077743"/>
          <a:ext cx="5896077" cy="834708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w latach 2022–2024 budowa nowej trasy tramwajowej w ciągu ul. Kasprzaka na odcinku od ul. Wolskiej do ul. Skierniewickiej</a:t>
          </a:r>
        </a:p>
      </dsp:txBody>
      <dsp:txXfrm>
        <a:off x="5896077" y="2077743"/>
        <a:ext cx="5896077" cy="834708"/>
      </dsp:txXfrm>
    </dsp:sp>
    <dsp:sp modelId="{94697F54-3E50-48F1-9AA2-2D081823621C}">
      <dsp:nvSpPr>
        <dsp:cNvPr id="0" name=""/>
        <dsp:cNvSpPr/>
      </dsp:nvSpPr>
      <dsp:spPr>
        <a:xfrm rot="10800000">
          <a:off x="0" y="1270"/>
          <a:ext cx="11792155" cy="1588666"/>
        </a:xfrm>
        <a:prstGeom prst="upArrowCallout">
          <a:avLst/>
        </a:prstGeom>
        <a:solidFill>
          <a:schemeClr val="accent2">
            <a:shade val="50000"/>
            <a:hueOff val="193806"/>
            <a:satOff val="23896"/>
            <a:lumOff val="27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Kto?</a:t>
          </a:r>
        </a:p>
      </dsp:txBody>
      <dsp:txXfrm rot="-10800000">
        <a:off x="0" y="1270"/>
        <a:ext cx="11792155" cy="557621"/>
      </dsp:txXfrm>
    </dsp:sp>
    <dsp:sp modelId="{4A73F30F-F9D0-46D6-9D84-02CC78978473}">
      <dsp:nvSpPr>
        <dsp:cNvPr id="0" name=""/>
        <dsp:cNvSpPr/>
      </dsp:nvSpPr>
      <dsp:spPr>
        <a:xfrm>
          <a:off x="0" y="545505"/>
          <a:ext cx="11792155" cy="502340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Tramwaje Warszawskie Sp. z o.o.</a:t>
          </a:r>
          <a:endParaRPr lang="pl-PL" sz="1800" kern="1200">
            <a:latin typeface="Arial" panose="020B0604020202020204"/>
          </a:endParaRPr>
        </a:p>
      </dsp:txBody>
      <dsp:txXfrm>
        <a:off x="0" y="545505"/>
        <a:ext cx="11792155" cy="50234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9DAB2-DB5E-4A25-BB1A-553E0032603E}">
      <dsp:nvSpPr>
        <dsp:cNvPr id="0" name=""/>
        <dsp:cNvSpPr/>
      </dsp:nvSpPr>
      <dsp:spPr>
        <a:xfrm>
          <a:off x="1680" y="171929"/>
          <a:ext cx="2666406" cy="116093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>
              <a:solidFill>
                <a:schemeClr val="tx1"/>
              </a:solidFill>
            </a:rPr>
            <a:t>Kto?</a:t>
          </a:r>
        </a:p>
      </dsp:txBody>
      <dsp:txXfrm>
        <a:off x="582146" y="171929"/>
        <a:ext cx="1505475" cy="1160931"/>
      </dsp:txXfrm>
    </dsp:sp>
    <dsp:sp modelId="{F7F037F4-39D2-4715-AAFA-6F57556B66EB}">
      <dsp:nvSpPr>
        <dsp:cNvPr id="0" name=""/>
        <dsp:cNvSpPr/>
      </dsp:nvSpPr>
      <dsp:spPr>
        <a:xfrm>
          <a:off x="2271999" y="270608"/>
          <a:ext cx="7169480" cy="963573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samorząd gminny – M. St. Warszawa</a:t>
          </a:r>
        </a:p>
      </dsp:txBody>
      <dsp:txXfrm>
        <a:off x="2753786" y="270608"/>
        <a:ext cx="6205907" cy="963573"/>
      </dsp:txXfrm>
    </dsp:sp>
    <dsp:sp modelId="{B562831A-F077-4249-86F2-48B666922968}">
      <dsp:nvSpPr>
        <dsp:cNvPr id="0" name=""/>
        <dsp:cNvSpPr/>
      </dsp:nvSpPr>
      <dsp:spPr>
        <a:xfrm>
          <a:off x="1680" y="1482180"/>
          <a:ext cx="2666406" cy="116093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>
              <a:solidFill>
                <a:schemeClr val="tx1"/>
              </a:solidFill>
            </a:rPr>
            <a:t>Etapy</a:t>
          </a:r>
        </a:p>
      </dsp:txBody>
      <dsp:txXfrm>
        <a:off x="582146" y="1482180"/>
        <a:ext cx="1505475" cy="1160931"/>
      </dsp:txXfrm>
    </dsp:sp>
    <dsp:sp modelId="{4D74AE0A-82C1-4C1C-AAC7-D867574B78BF}">
      <dsp:nvSpPr>
        <dsp:cNvPr id="0" name=""/>
        <dsp:cNvSpPr/>
      </dsp:nvSpPr>
      <dsp:spPr>
        <a:xfrm>
          <a:off x="2321453" y="1580859"/>
          <a:ext cx="3010967" cy="963573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wykonanie analiz </a:t>
          </a:r>
          <a:br>
            <a:rPr lang="pl-PL" sz="2000" kern="1200" dirty="0"/>
          </a:br>
          <a:r>
            <a:rPr lang="pl-PL" sz="2000" kern="1200" dirty="0"/>
            <a:t>2021 r.</a:t>
          </a:r>
        </a:p>
      </dsp:txBody>
      <dsp:txXfrm>
        <a:off x="2803240" y="1580859"/>
        <a:ext cx="2047394" cy="963573"/>
      </dsp:txXfrm>
    </dsp:sp>
    <dsp:sp modelId="{C454E3B1-BE54-4C3D-935E-B87A17E65080}">
      <dsp:nvSpPr>
        <dsp:cNvPr id="0" name=""/>
        <dsp:cNvSpPr/>
      </dsp:nvSpPr>
      <dsp:spPr>
        <a:xfrm>
          <a:off x="5022585" y="1580859"/>
          <a:ext cx="3228672" cy="963573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opracowanie raportu </a:t>
          </a:r>
          <a:br>
            <a:rPr lang="pl-PL" sz="2000" kern="1200" dirty="0"/>
          </a:br>
          <a:r>
            <a:rPr lang="pl-PL" sz="2000" kern="1200" dirty="0"/>
            <a:t> 2022 r.</a:t>
          </a:r>
        </a:p>
      </dsp:txBody>
      <dsp:txXfrm>
        <a:off x="5504372" y="1580859"/>
        <a:ext cx="2265099" cy="963573"/>
      </dsp:txXfrm>
    </dsp:sp>
    <dsp:sp modelId="{39045EE4-71A7-4EF8-B90F-57A2A2D01F29}">
      <dsp:nvSpPr>
        <dsp:cNvPr id="0" name=""/>
        <dsp:cNvSpPr/>
      </dsp:nvSpPr>
      <dsp:spPr>
        <a:xfrm>
          <a:off x="7941420" y="1580859"/>
          <a:ext cx="3725273" cy="963573"/>
        </a:xfrm>
        <a:prstGeom prst="chevron">
          <a:avLst/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wdrażanie raportu </a:t>
          </a:r>
          <a:br>
            <a:rPr lang="pl-PL" sz="2000" kern="1200" dirty="0"/>
          </a:br>
          <a:r>
            <a:rPr lang="pl-PL" sz="2000" kern="1200" dirty="0"/>
            <a:t>2023 r.</a:t>
          </a:r>
        </a:p>
      </dsp:txBody>
      <dsp:txXfrm>
        <a:off x="8423207" y="1580859"/>
        <a:ext cx="2761700" cy="96357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A0D8B-A13A-4AF9-9D25-AAB252961303}">
      <dsp:nvSpPr>
        <dsp:cNvPr id="0" name=""/>
        <dsp:cNvSpPr/>
      </dsp:nvSpPr>
      <dsp:spPr>
        <a:xfrm>
          <a:off x="606204" y="896"/>
          <a:ext cx="2349685" cy="587421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Kto?</a:t>
          </a:r>
        </a:p>
      </dsp:txBody>
      <dsp:txXfrm>
        <a:off x="623409" y="18101"/>
        <a:ext cx="2315275" cy="553011"/>
      </dsp:txXfrm>
    </dsp:sp>
    <dsp:sp modelId="{022442BC-F2B7-4EF9-AAB6-1381C8D70286}">
      <dsp:nvSpPr>
        <dsp:cNvPr id="0" name=""/>
        <dsp:cNvSpPr/>
      </dsp:nvSpPr>
      <dsp:spPr>
        <a:xfrm rot="5400000">
          <a:off x="1729647" y="639716"/>
          <a:ext cx="102798" cy="102798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C3B3B-A650-45DB-BD2A-AA47577091A2}">
      <dsp:nvSpPr>
        <dsp:cNvPr id="0" name=""/>
        <dsp:cNvSpPr/>
      </dsp:nvSpPr>
      <dsp:spPr>
        <a:xfrm>
          <a:off x="606204" y="793914"/>
          <a:ext cx="2349685" cy="587421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samorząd gminny</a:t>
          </a:r>
        </a:p>
      </dsp:txBody>
      <dsp:txXfrm>
        <a:off x="623409" y="811119"/>
        <a:ext cx="2315275" cy="553011"/>
      </dsp:txXfrm>
    </dsp:sp>
    <dsp:sp modelId="{3FFD126C-DC2E-4850-8401-52A23B96A32D}">
      <dsp:nvSpPr>
        <dsp:cNvPr id="0" name=""/>
        <dsp:cNvSpPr/>
      </dsp:nvSpPr>
      <dsp:spPr>
        <a:xfrm>
          <a:off x="3284845" y="896"/>
          <a:ext cx="2349685" cy="587421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-329582"/>
            <a:satOff val="10155"/>
            <a:lumOff val="222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Etap I</a:t>
          </a:r>
        </a:p>
      </dsp:txBody>
      <dsp:txXfrm>
        <a:off x="3302050" y="18101"/>
        <a:ext cx="2315275" cy="553011"/>
      </dsp:txXfrm>
    </dsp:sp>
    <dsp:sp modelId="{9C89D852-88D5-46D3-8083-E3320CA2FCE8}">
      <dsp:nvSpPr>
        <dsp:cNvPr id="0" name=""/>
        <dsp:cNvSpPr/>
      </dsp:nvSpPr>
      <dsp:spPr>
        <a:xfrm rot="5400000">
          <a:off x="4408288" y="639716"/>
          <a:ext cx="102798" cy="102798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shade val="90000"/>
            <a:hueOff val="-97132"/>
            <a:satOff val="1401"/>
            <a:lumOff val="47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9D45B-D3AD-40B5-BDD8-41AB786F6E9A}">
      <dsp:nvSpPr>
        <dsp:cNvPr id="0" name=""/>
        <dsp:cNvSpPr/>
      </dsp:nvSpPr>
      <dsp:spPr>
        <a:xfrm>
          <a:off x="3284845" y="793914"/>
          <a:ext cx="2349685" cy="587421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Arial" panose="020B0604020202020204"/>
            </a:rPr>
            <a:t>plan</a:t>
          </a:r>
        </a:p>
      </dsp:txBody>
      <dsp:txXfrm>
        <a:off x="3302050" y="811119"/>
        <a:ext cx="2315275" cy="553011"/>
      </dsp:txXfrm>
    </dsp:sp>
    <dsp:sp modelId="{D4AB6C82-1FC0-435A-9AEF-8CD8F533B26B}">
      <dsp:nvSpPr>
        <dsp:cNvPr id="0" name=""/>
        <dsp:cNvSpPr/>
      </dsp:nvSpPr>
      <dsp:spPr>
        <a:xfrm rot="5400000">
          <a:off x="4408288" y="1432735"/>
          <a:ext cx="102798" cy="102798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shade val="90000"/>
            <a:hueOff val="-194265"/>
            <a:satOff val="2803"/>
            <a:lumOff val="94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25F40-2F4E-4B1E-902C-85E514B824F9}">
      <dsp:nvSpPr>
        <dsp:cNvPr id="0" name=""/>
        <dsp:cNvSpPr/>
      </dsp:nvSpPr>
      <dsp:spPr>
        <a:xfrm>
          <a:off x="3284845" y="1586933"/>
          <a:ext cx="2349685" cy="587421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>
              <a:effectLst/>
            </a:rPr>
            <a:t>2022-12-31</a:t>
          </a:r>
          <a:endParaRPr lang="pl-PL" sz="1600" kern="1200" dirty="0">
            <a:latin typeface="Arial" panose="020B0604020202020204"/>
          </a:endParaRPr>
        </a:p>
      </dsp:txBody>
      <dsp:txXfrm>
        <a:off x="3302050" y="1604138"/>
        <a:ext cx="2315275" cy="553011"/>
      </dsp:txXfrm>
    </dsp:sp>
    <dsp:sp modelId="{3F483108-DD73-4F05-8AA5-17E2F3F7DAA4}">
      <dsp:nvSpPr>
        <dsp:cNvPr id="0" name=""/>
        <dsp:cNvSpPr/>
      </dsp:nvSpPr>
      <dsp:spPr>
        <a:xfrm rot="5400000">
          <a:off x="4408288" y="2225754"/>
          <a:ext cx="102798" cy="102798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shade val="90000"/>
            <a:hueOff val="-291397"/>
            <a:satOff val="4204"/>
            <a:lumOff val="142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FF4BF1-D448-4E7A-9E93-13B51BE909D7}">
      <dsp:nvSpPr>
        <dsp:cNvPr id="0" name=""/>
        <dsp:cNvSpPr/>
      </dsp:nvSpPr>
      <dsp:spPr>
        <a:xfrm>
          <a:off x="3284845" y="2379952"/>
          <a:ext cx="2349685" cy="478889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pomiary emisji spalin</a:t>
          </a:r>
          <a:endParaRPr lang="pl-PL" sz="1600" kern="1200" dirty="0">
            <a:latin typeface="Arial" panose="020B0604020202020204"/>
          </a:endParaRPr>
        </a:p>
      </dsp:txBody>
      <dsp:txXfrm>
        <a:off x="3298871" y="2393978"/>
        <a:ext cx="2321633" cy="450837"/>
      </dsp:txXfrm>
    </dsp:sp>
    <dsp:sp modelId="{33E8C046-DFDC-4477-96EE-6FB132314366}">
      <dsp:nvSpPr>
        <dsp:cNvPr id="0" name=""/>
        <dsp:cNvSpPr/>
      </dsp:nvSpPr>
      <dsp:spPr>
        <a:xfrm rot="5400000">
          <a:off x="4408288" y="2910241"/>
          <a:ext cx="102798" cy="102798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shade val="90000"/>
            <a:hueOff val="-388530"/>
            <a:satOff val="5606"/>
            <a:lumOff val="189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16231-0B30-4E35-99DA-B59DFCD52AF4}">
      <dsp:nvSpPr>
        <dsp:cNvPr id="0" name=""/>
        <dsp:cNvSpPr/>
      </dsp:nvSpPr>
      <dsp:spPr>
        <a:xfrm>
          <a:off x="3284845" y="3064439"/>
          <a:ext cx="2349685" cy="68765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analizy prawne, techniczne, organizacyjne</a:t>
          </a:r>
          <a:endParaRPr lang="pl-PL" sz="1600" kern="1200" dirty="0">
            <a:latin typeface="Arial" panose="020B0604020202020204"/>
          </a:endParaRPr>
        </a:p>
      </dsp:txBody>
      <dsp:txXfrm>
        <a:off x="3304986" y="3084580"/>
        <a:ext cx="2309403" cy="647376"/>
      </dsp:txXfrm>
    </dsp:sp>
    <dsp:sp modelId="{972EE179-12FA-49B5-8F1C-1935E604A204}">
      <dsp:nvSpPr>
        <dsp:cNvPr id="0" name=""/>
        <dsp:cNvSpPr/>
      </dsp:nvSpPr>
      <dsp:spPr>
        <a:xfrm rot="5400000">
          <a:off x="4408288" y="3803497"/>
          <a:ext cx="102798" cy="102798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shade val="90000"/>
            <a:hueOff val="-485662"/>
            <a:satOff val="7007"/>
            <a:lumOff val="23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7C912-A334-4159-A4E1-F0EDE420AF2F}">
      <dsp:nvSpPr>
        <dsp:cNvPr id="0" name=""/>
        <dsp:cNvSpPr/>
      </dsp:nvSpPr>
      <dsp:spPr>
        <a:xfrm>
          <a:off x="3284845" y="3957695"/>
          <a:ext cx="2349685" cy="587421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modelowanie stężeń zanieczyszczeń </a:t>
          </a:r>
          <a:endParaRPr lang="pl-PL" sz="1600" kern="1200" dirty="0">
            <a:latin typeface="Arial" panose="020B0604020202020204"/>
          </a:endParaRPr>
        </a:p>
      </dsp:txBody>
      <dsp:txXfrm>
        <a:off x="3302050" y="3974900"/>
        <a:ext cx="2315275" cy="553011"/>
      </dsp:txXfrm>
    </dsp:sp>
    <dsp:sp modelId="{B1039CD0-6C8C-429D-BAD1-0769F417005E}">
      <dsp:nvSpPr>
        <dsp:cNvPr id="0" name=""/>
        <dsp:cNvSpPr/>
      </dsp:nvSpPr>
      <dsp:spPr>
        <a:xfrm>
          <a:off x="5963486" y="896"/>
          <a:ext cx="2349685" cy="587421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/>
              </a:solidFill>
              <a:latin typeface="Arial" panose="020B0604020202020204"/>
            </a:rPr>
            <a:t>Etap II </a:t>
          </a:r>
          <a:endParaRPr lang="pl-PL" sz="2800" kern="1200" dirty="0">
            <a:solidFill>
              <a:schemeClr val="tx1"/>
            </a:solidFill>
          </a:endParaRPr>
        </a:p>
      </dsp:txBody>
      <dsp:txXfrm>
        <a:off x="5980691" y="18101"/>
        <a:ext cx="2315275" cy="553011"/>
      </dsp:txXfrm>
    </dsp:sp>
    <dsp:sp modelId="{89A957EA-E2AE-4F8C-B3D2-6EA4C59B2341}">
      <dsp:nvSpPr>
        <dsp:cNvPr id="0" name=""/>
        <dsp:cNvSpPr/>
      </dsp:nvSpPr>
      <dsp:spPr>
        <a:xfrm rot="5400000">
          <a:off x="7086929" y="639716"/>
          <a:ext cx="102798" cy="102798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shade val="90000"/>
            <a:hueOff val="-582795"/>
            <a:satOff val="8409"/>
            <a:lumOff val="284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B7D0F-1962-4432-A8A7-9B350A2EEA40}">
      <dsp:nvSpPr>
        <dsp:cNvPr id="0" name=""/>
        <dsp:cNvSpPr/>
      </dsp:nvSpPr>
      <dsp:spPr>
        <a:xfrm>
          <a:off x="5963486" y="793914"/>
          <a:ext cx="2349685" cy="587421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Arial" panose="020B0604020202020204"/>
            </a:rPr>
            <a:t>strefa pilotażowa</a:t>
          </a:r>
          <a:endParaRPr lang="pl-PL" sz="1600" b="1" kern="1200" dirty="0"/>
        </a:p>
      </dsp:txBody>
      <dsp:txXfrm>
        <a:off x="5980691" y="811119"/>
        <a:ext cx="2315275" cy="553011"/>
      </dsp:txXfrm>
    </dsp:sp>
    <dsp:sp modelId="{1E453251-3C6B-4501-863F-62652F359CC6}">
      <dsp:nvSpPr>
        <dsp:cNvPr id="0" name=""/>
        <dsp:cNvSpPr/>
      </dsp:nvSpPr>
      <dsp:spPr>
        <a:xfrm rot="5400000">
          <a:off x="7086929" y="1432735"/>
          <a:ext cx="102798" cy="102798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shade val="90000"/>
            <a:hueOff val="-679927"/>
            <a:satOff val="9810"/>
            <a:lumOff val="332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C291E-91A4-4C30-8D3A-1426057877BB}">
      <dsp:nvSpPr>
        <dsp:cNvPr id="0" name=""/>
        <dsp:cNvSpPr/>
      </dsp:nvSpPr>
      <dsp:spPr>
        <a:xfrm>
          <a:off x="5963486" y="1586933"/>
          <a:ext cx="2349685" cy="587421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effectLst/>
            </a:rPr>
            <a:t>2023-12-31 </a:t>
          </a:r>
          <a:endParaRPr lang="pl-PL" sz="1600" kern="1200" dirty="0"/>
        </a:p>
      </dsp:txBody>
      <dsp:txXfrm>
        <a:off x="5980691" y="1604138"/>
        <a:ext cx="2315275" cy="553011"/>
      </dsp:txXfrm>
    </dsp:sp>
    <dsp:sp modelId="{5508514E-1AB5-496E-9752-655C06AAA761}">
      <dsp:nvSpPr>
        <dsp:cNvPr id="0" name=""/>
        <dsp:cNvSpPr/>
      </dsp:nvSpPr>
      <dsp:spPr>
        <a:xfrm rot="5400000">
          <a:off x="7086929" y="2225754"/>
          <a:ext cx="102798" cy="102798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shade val="90000"/>
            <a:hueOff val="-582795"/>
            <a:satOff val="8409"/>
            <a:lumOff val="284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D0FEC-CED4-43B7-B275-C9003B2B8DB2}">
      <dsp:nvSpPr>
        <dsp:cNvPr id="0" name=""/>
        <dsp:cNvSpPr/>
      </dsp:nvSpPr>
      <dsp:spPr>
        <a:xfrm>
          <a:off x="5963486" y="2379952"/>
          <a:ext cx="2349685" cy="98095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standard EURO dla - pojazdów dostawczych, ciężarowych, </a:t>
          </a:r>
          <a:br>
            <a:rPr lang="pl-PL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</a:br>
          <a:r>
            <a:rPr lang="pl-PL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transportu zbiorowego</a:t>
          </a:r>
          <a:endParaRPr lang="pl-PL" sz="1600" kern="1200" dirty="0"/>
        </a:p>
      </dsp:txBody>
      <dsp:txXfrm>
        <a:off x="5992217" y="2408683"/>
        <a:ext cx="2292223" cy="923490"/>
      </dsp:txXfrm>
    </dsp:sp>
    <dsp:sp modelId="{66F9538C-EFF4-4BF4-9C41-41D5924131A1}">
      <dsp:nvSpPr>
        <dsp:cNvPr id="0" name=""/>
        <dsp:cNvSpPr/>
      </dsp:nvSpPr>
      <dsp:spPr>
        <a:xfrm rot="5400000">
          <a:off x="7086929" y="3412304"/>
          <a:ext cx="102798" cy="102798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shade val="90000"/>
            <a:hueOff val="-485662"/>
            <a:satOff val="7007"/>
            <a:lumOff val="23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11DAF-F657-4572-96CD-3BB2EFB9FB5B}">
      <dsp:nvSpPr>
        <dsp:cNvPr id="0" name=""/>
        <dsp:cNvSpPr/>
      </dsp:nvSpPr>
      <dsp:spPr>
        <a:xfrm>
          <a:off x="5963486" y="3566502"/>
          <a:ext cx="2349685" cy="98095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zasięg, oznaczenia, wyłączenia, </a:t>
          </a:r>
          <a:br>
            <a:rPr lang="pl-PL" sz="1600" kern="1200" dirty="0"/>
          </a:br>
          <a:r>
            <a:rPr lang="pl-PL" sz="1600" kern="1200" dirty="0"/>
            <a:t>trasy alternatywne, </a:t>
          </a:r>
          <a:br>
            <a:rPr lang="pl-PL" sz="1600" kern="1200" dirty="0"/>
          </a:br>
          <a:r>
            <a:rPr lang="pl-PL" sz="1600" kern="1200" dirty="0"/>
            <a:t>plan kontroli</a:t>
          </a:r>
        </a:p>
      </dsp:txBody>
      <dsp:txXfrm>
        <a:off x="5992217" y="3595233"/>
        <a:ext cx="2292223" cy="923490"/>
      </dsp:txXfrm>
    </dsp:sp>
    <dsp:sp modelId="{D2599EA7-67B4-4F33-8578-AA4F508C3C6D}">
      <dsp:nvSpPr>
        <dsp:cNvPr id="0" name=""/>
        <dsp:cNvSpPr/>
      </dsp:nvSpPr>
      <dsp:spPr>
        <a:xfrm>
          <a:off x="8642127" y="896"/>
          <a:ext cx="2349685" cy="587421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-329582"/>
            <a:satOff val="10155"/>
            <a:lumOff val="222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/>
              </a:solidFill>
              <a:latin typeface="Arial" panose="020B0604020202020204"/>
            </a:rPr>
            <a:t>Etap III </a:t>
          </a:r>
        </a:p>
      </dsp:txBody>
      <dsp:txXfrm>
        <a:off x="8659332" y="18101"/>
        <a:ext cx="2315275" cy="553011"/>
      </dsp:txXfrm>
    </dsp:sp>
    <dsp:sp modelId="{4308A8BE-30B1-4FCF-AF9C-58D75D6BF87D}">
      <dsp:nvSpPr>
        <dsp:cNvPr id="0" name=""/>
        <dsp:cNvSpPr/>
      </dsp:nvSpPr>
      <dsp:spPr>
        <a:xfrm rot="5400000">
          <a:off x="9765570" y="639716"/>
          <a:ext cx="102798" cy="102798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shade val="90000"/>
            <a:hueOff val="-388530"/>
            <a:satOff val="5606"/>
            <a:lumOff val="189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29D4F-19D5-479B-A19E-714C4A14FB82}">
      <dsp:nvSpPr>
        <dsp:cNvPr id="0" name=""/>
        <dsp:cNvSpPr/>
      </dsp:nvSpPr>
      <dsp:spPr>
        <a:xfrm>
          <a:off x="8642127" y="793914"/>
          <a:ext cx="2349685" cy="587421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Arial" panose="020B0604020202020204"/>
            </a:rPr>
            <a:t>strefa docelowa</a:t>
          </a:r>
        </a:p>
      </dsp:txBody>
      <dsp:txXfrm>
        <a:off x="8659332" y="811119"/>
        <a:ext cx="2315275" cy="553011"/>
      </dsp:txXfrm>
    </dsp:sp>
    <dsp:sp modelId="{BBC805E2-09EC-4E6D-97F5-F8C842D88379}">
      <dsp:nvSpPr>
        <dsp:cNvPr id="0" name=""/>
        <dsp:cNvSpPr/>
      </dsp:nvSpPr>
      <dsp:spPr>
        <a:xfrm rot="5400000">
          <a:off x="9765570" y="1432735"/>
          <a:ext cx="102798" cy="102798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shade val="90000"/>
            <a:hueOff val="-291397"/>
            <a:satOff val="4204"/>
            <a:lumOff val="142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4C0AE-BEE4-4A51-8410-5782CB0E5246}">
      <dsp:nvSpPr>
        <dsp:cNvPr id="0" name=""/>
        <dsp:cNvSpPr/>
      </dsp:nvSpPr>
      <dsp:spPr>
        <a:xfrm>
          <a:off x="8642127" y="1586933"/>
          <a:ext cx="2349685" cy="587421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effectLst/>
              <a:latin typeface="Arial" panose="020B0604020202020204"/>
            </a:rPr>
            <a:t>2026-12-31</a:t>
          </a:r>
          <a:r>
            <a:rPr lang="pl-PL" sz="1600" kern="1200">
              <a:effectLst/>
            </a:rPr>
            <a:t> </a:t>
          </a:r>
          <a:endParaRPr lang="pl-PL" sz="1600" kern="1200" dirty="0">
            <a:latin typeface="Arial" panose="020B0604020202020204"/>
          </a:endParaRPr>
        </a:p>
      </dsp:txBody>
      <dsp:txXfrm>
        <a:off x="8659332" y="1604138"/>
        <a:ext cx="2315275" cy="553011"/>
      </dsp:txXfrm>
    </dsp:sp>
    <dsp:sp modelId="{8BAB46F2-49F4-47F8-AFA4-ECAE275E3078}">
      <dsp:nvSpPr>
        <dsp:cNvPr id="0" name=""/>
        <dsp:cNvSpPr/>
      </dsp:nvSpPr>
      <dsp:spPr>
        <a:xfrm rot="5400000">
          <a:off x="9765570" y="2225754"/>
          <a:ext cx="102798" cy="102798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shade val="90000"/>
            <a:hueOff val="-194265"/>
            <a:satOff val="2803"/>
            <a:lumOff val="94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16BC1-7772-45E3-9E1C-56D607E08654}">
      <dsp:nvSpPr>
        <dsp:cNvPr id="0" name=""/>
        <dsp:cNvSpPr/>
      </dsp:nvSpPr>
      <dsp:spPr>
        <a:xfrm>
          <a:off x="8642127" y="2379952"/>
          <a:ext cx="2349685" cy="10491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standard EURO dla - pojazdów mieszkańców, dostawczych, ciężarowych, </a:t>
          </a:r>
          <a:br>
            <a:rPr lang="pl-PL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</a:br>
          <a:r>
            <a:rPr lang="pl-PL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transportu zbiorowego</a:t>
          </a:r>
          <a:endParaRPr lang="pl-PL" sz="1600" kern="1200" dirty="0">
            <a:latin typeface="Arial" panose="020B0604020202020204"/>
          </a:endParaRPr>
        </a:p>
      </dsp:txBody>
      <dsp:txXfrm>
        <a:off x="8672855" y="2410680"/>
        <a:ext cx="2288229" cy="987678"/>
      </dsp:txXfrm>
    </dsp:sp>
    <dsp:sp modelId="{C50FD8A6-1342-4475-9D6C-0D6290BD5B54}">
      <dsp:nvSpPr>
        <dsp:cNvPr id="0" name=""/>
        <dsp:cNvSpPr/>
      </dsp:nvSpPr>
      <dsp:spPr>
        <a:xfrm rot="5400000">
          <a:off x="9765570" y="3480486"/>
          <a:ext cx="102798" cy="102798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shade val="90000"/>
            <a:hueOff val="-97132"/>
            <a:satOff val="1401"/>
            <a:lumOff val="47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B5560-D2A5-4BD1-9FD0-4BAE2BB23E53}">
      <dsp:nvSpPr>
        <dsp:cNvPr id="0" name=""/>
        <dsp:cNvSpPr/>
      </dsp:nvSpPr>
      <dsp:spPr>
        <a:xfrm>
          <a:off x="8642127" y="3634684"/>
          <a:ext cx="2349685" cy="902061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zasięg, oznaczenia, wyłączenia, </a:t>
          </a:r>
          <a:br>
            <a:rPr lang="pl-PL" sz="1600" kern="1200" dirty="0"/>
          </a:br>
          <a:r>
            <a:rPr lang="pl-PL" sz="1600" kern="1200" dirty="0"/>
            <a:t>trasy alternatywne, </a:t>
          </a:r>
          <a:br>
            <a:rPr lang="pl-PL" sz="1600" kern="1200" dirty="0"/>
          </a:br>
          <a:r>
            <a:rPr lang="pl-PL" sz="1600" kern="1200" dirty="0"/>
            <a:t>plan kontroli</a:t>
          </a:r>
          <a:endParaRPr lang="pl-PL" sz="1600" kern="1200" dirty="0">
            <a:latin typeface="Arial" panose="020B0604020202020204"/>
          </a:endParaRPr>
        </a:p>
      </dsp:txBody>
      <dsp:txXfrm>
        <a:off x="8668547" y="3661104"/>
        <a:ext cx="2296845" cy="84922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20496-DA18-4B3C-8843-5C3D1E1D35DF}">
      <dsp:nvSpPr>
        <dsp:cNvPr id="0" name=""/>
        <dsp:cNvSpPr/>
      </dsp:nvSpPr>
      <dsp:spPr>
        <a:xfrm>
          <a:off x="0" y="29344"/>
          <a:ext cx="11696089" cy="89635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 dirty="0">
              <a:solidFill>
                <a:schemeClr val="tx1"/>
              </a:solidFill>
              <a:cs typeface="Arial"/>
            </a:rPr>
            <a:t>Elementy:</a:t>
          </a:r>
          <a:endParaRPr lang="pl-PL" sz="4800" kern="1200" dirty="0">
            <a:solidFill>
              <a:schemeClr val="tx1"/>
            </a:solidFill>
          </a:endParaRPr>
        </a:p>
      </dsp:txBody>
      <dsp:txXfrm>
        <a:off x="0" y="29344"/>
        <a:ext cx="11696089" cy="896351"/>
      </dsp:txXfrm>
    </dsp:sp>
    <dsp:sp modelId="{9A4A9251-F751-44FB-B3BA-E8F8CA1CB686}">
      <dsp:nvSpPr>
        <dsp:cNvPr id="0" name=""/>
        <dsp:cNvSpPr/>
      </dsp:nvSpPr>
      <dsp:spPr>
        <a:xfrm>
          <a:off x="3228" y="868500"/>
          <a:ext cx="2338646" cy="296286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cs typeface="Arial"/>
            </a:rPr>
            <a:t>system automatycznego pomiaru natężenia i struktury ruchu oraz prędkości odcinkowych</a:t>
          </a:r>
        </a:p>
      </dsp:txBody>
      <dsp:txXfrm>
        <a:off x="3228" y="868500"/>
        <a:ext cx="2338646" cy="2962866"/>
      </dsp:txXfrm>
    </dsp:sp>
    <dsp:sp modelId="{C79AFF2F-D20B-4EA1-9DE2-95B1E25748D4}">
      <dsp:nvSpPr>
        <dsp:cNvPr id="0" name=""/>
        <dsp:cNvSpPr/>
      </dsp:nvSpPr>
      <dsp:spPr>
        <a:xfrm>
          <a:off x="2334110" y="868500"/>
          <a:ext cx="2338646" cy="296286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49400"/>
                <a:satOff val="4227"/>
                <a:lumOff val="527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49400"/>
                <a:satOff val="4227"/>
                <a:lumOff val="527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49400"/>
                <a:satOff val="4227"/>
                <a:lumOff val="527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cs typeface="Arial"/>
            </a:rPr>
            <a:t>modelowanie natężenia i struktury ruchu, prognoza dla całego miasta</a:t>
          </a:r>
        </a:p>
      </dsp:txBody>
      <dsp:txXfrm>
        <a:off x="2334110" y="868500"/>
        <a:ext cx="2338646" cy="2962866"/>
      </dsp:txXfrm>
    </dsp:sp>
    <dsp:sp modelId="{91513EDD-0E89-4A51-8EAC-91A68ACE2B73}">
      <dsp:nvSpPr>
        <dsp:cNvPr id="0" name=""/>
        <dsp:cNvSpPr/>
      </dsp:nvSpPr>
      <dsp:spPr>
        <a:xfrm>
          <a:off x="4672757" y="868500"/>
          <a:ext cx="2338646" cy="296286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98801"/>
                <a:satOff val="8455"/>
                <a:lumOff val="1054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98801"/>
                <a:satOff val="8455"/>
                <a:lumOff val="1054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98801"/>
                <a:satOff val="8455"/>
                <a:lumOff val="1054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cs typeface="Arial"/>
            </a:rPr>
            <a:t>informacje o rzeczywistej emisji wg rodzajów pojazdów i kategorii EURO + coroczna aktualizacja</a:t>
          </a:r>
        </a:p>
      </dsp:txBody>
      <dsp:txXfrm>
        <a:off x="4672757" y="868500"/>
        <a:ext cx="2338646" cy="2962866"/>
      </dsp:txXfrm>
    </dsp:sp>
    <dsp:sp modelId="{3C54C142-3696-41BB-9D30-6CB674AE994E}">
      <dsp:nvSpPr>
        <dsp:cNvPr id="0" name=""/>
        <dsp:cNvSpPr/>
      </dsp:nvSpPr>
      <dsp:spPr>
        <a:xfrm>
          <a:off x="7011404" y="868500"/>
          <a:ext cx="2338646" cy="296286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148201"/>
                <a:satOff val="12682"/>
                <a:lumOff val="1581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148201"/>
                <a:satOff val="12682"/>
                <a:lumOff val="1581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148201"/>
                <a:satOff val="12682"/>
                <a:lumOff val="1581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cs typeface="Arial"/>
            </a:rPr>
            <a:t>informacje o liczbie pasażerów na poszczególnych ciągach komunikacyjnych</a:t>
          </a:r>
        </a:p>
      </dsp:txBody>
      <dsp:txXfrm>
        <a:off x="7011404" y="868500"/>
        <a:ext cx="2338646" cy="2962866"/>
      </dsp:txXfrm>
    </dsp:sp>
    <dsp:sp modelId="{3F6A99D5-902E-442A-AC74-EE92366A5EC6}">
      <dsp:nvSpPr>
        <dsp:cNvPr id="0" name=""/>
        <dsp:cNvSpPr/>
      </dsp:nvSpPr>
      <dsp:spPr>
        <a:xfrm>
          <a:off x="9350051" y="868500"/>
          <a:ext cx="2338646" cy="296286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197602"/>
                <a:satOff val="16909"/>
                <a:lumOff val="2108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197602"/>
                <a:satOff val="16909"/>
                <a:lumOff val="2108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197602"/>
                <a:satOff val="16909"/>
                <a:lumOff val="2108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cs typeface="Arial"/>
            </a:rPr>
            <a:t>powiązanie poszczególnych punktów pomiaru natężenia ruchu z informacjami </a:t>
          </a:r>
          <a:br>
            <a:rPr lang="pl-PL" sz="2200" kern="1200" dirty="0">
              <a:cs typeface="Arial"/>
            </a:rPr>
          </a:br>
          <a:r>
            <a:rPr lang="pl-PL" sz="2200" kern="1200" dirty="0">
              <a:cs typeface="Arial"/>
            </a:rPr>
            <a:t>o stężeniach PM10, PM2,5 i NO2.</a:t>
          </a:r>
        </a:p>
      </dsp:txBody>
      <dsp:txXfrm>
        <a:off x="9350051" y="868500"/>
        <a:ext cx="2338646" cy="2962866"/>
      </dsp:txXfrm>
    </dsp:sp>
    <dsp:sp modelId="{903C0082-4ABD-4F06-BB77-F0E5FB15AD0E}">
      <dsp:nvSpPr>
        <dsp:cNvPr id="0" name=""/>
        <dsp:cNvSpPr/>
      </dsp:nvSpPr>
      <dsp:spPr>
        <a:xfrm>
          <a:off x="0" y="3781728"/>
          <a:ext cx="11696089" cy="41106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53AB1-DE7D-408C-BA8B-A089D8532799}">
      <dsp:nvSpPr>
        <dsp:cNvPr id="0" name=""/>
        <dsp:cNvSpPr/>
      </dsp:nvSpPr>
      <dsp:spPr>
        <a:xfrm>
          <a:off x="3233" y="401631"/>
          <a:ext cx="3136712" cy="784178"/>
        </a:xfrm>
        <a:prstGeom prst="roundRect">
          <a:avLst>
            <a:gd name="adj" fmla="val 10000"/>
          </a:avLst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tx1"/>
              </a:solidFill>
              <a:latin typeface="Arial"/>
              <a:cs typeface="Arial"/>
            </a:rPr>
            <a:t>poziomu dopuszczalnego</a:t>
          </a:r>
          <a:endParaRPr lang="pl-PL" sz="2500" kern="1200" dirty="0">
            <a:solidFill>
              <a:schemeClr val="tx1"/>
            </a:solidFill>
          </a:endParaRPr>
        </a:p>
      </dsp:txBody>
      <dsp:txXfrm>
        <a:off x="26201" y="424599"/>
        <a:ext cx="3090776" cy="738242"/>
      </dsp:txXfrm>
    </dsp:sp>
    <dsp:sp modelId="{0EDDD3C7-41C7-4B35-A7E5-47FBD883EB6F}">
      <dsp:nvSpPr>
        <dsp:cNvPr id="0" name=""/>
        <dsp:cNvSpPr/>
      </dsp:nvSpPr>
      <dsp:spPr>
        <a:xfrm rot="5400000">
          <a:off x="1502974" y="1254424"/>
          <a:ext cx="137231" cy="13723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596ED-7D39-4D5B-866F-73D68867B0F2}">
      <dsp:nvSpPr>
        <dsp:cNvPr id="0" name=""/>
        <dsp:cNvSpPr/>
      </dsp:nvSpPr>
      <dsp:spPr>
        <a:xfrm>
          <a:off x="3233" y="1460271"/>
          <a:ext cx="3136712" cy="784178"/>
        </a:xfrm>
        <a:prstGeom prst="roundRect">
          <a:avLst>
            <a:gd name="adj" fmla="val 10000"/>
          </a:avLst>
        </a:prstGeom>
        <a:solidFill>
          <a:srgbClr val="FFFF99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latin typeface="Arial"/>
              <a:cs typeface="Arial"/>
            </a:rPr>
            <a:t>powiadomienie POZIOM 1</a:t>
          </a:r>
          <a:endParaRPr lang="pl-PL" sz="2500" kern="1200" dirty="0"/>
        </a:p>
      </dsp:txBody>
      <dsp:txXfrm>
        <a:off x="26201" y="1483239"/>
        <a:ext cx="3090776" cy="738242"/>
      </dsp:txXfrm>
    </dsp:sp>
    <dsp:sp modelId="{6B2B0900-1128-42BD-B7FD-EBFD736EED7E}">
      <dsp:nvSpPr>
        <dsp:cNvPr id="0" name=""/>
        <dsp:cNvSpPr/>
      </dsp:nvSpPr>
      <dsp:spPr>
        <a:xfrm rot="5400000">
          <a:off x="1502974" y="2313065"/>
          <a:ext cx="137231" cy="13723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3CC3F-AE8A-44DC-B8EC-8084951BBFA6}">
      <dsp:nvSpPr>
        <dsp:cNvPr id="0" name=""/>
        <dsp:cNvSpPr/>
      </dsp:nvSpPr>
      <dsp:spPr>
        <a:xfrm>
          <a:off x="3233" y="2518911"/>
          <a:ext cx="3136712" cy="784178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latin typeface="Arial"/>
              <a:cs typeface="Arial"/>
            </a:rPr>
            <a:t>kolor żółty</a:t>
          </a:r>
          <a:r>
            <a:rPr lang="x-none" sz="2500" kern="1200" dirty="0">
              <a:latin typeface="Arial"/>
              <a:cs typeface="Arial"/>
            </a:rPr>
            <a:t> </a:t>
          </a:r>
          <a:endParaRPr lang="pl-PL" sz="2500" kern="1200" dirty="0"/>
        </a:p>
      </dsp:txBody>
      <dsp:txXfrm>
        <a:off x="26201" y="2541879"/>
        <a:ext cx="3090776" cy="738242"/>
      </dsp:txXfrm>
    </dsp:sp>
    <dsp:sp modelId="{904755C7-6107-4766-84D7-B488EDF0B789}">
      <dsp:nvSpPr>
        <dsp:cNvPr id="0" name=""/>
        <dsp:cNvSpPr/>
      </dsp:nvSpPr>
      <dsp:spPr>
        <a:xfrm>
          <a:off x="3579085" y="401631"/>
          <a:ext cx="3136712" cy="784178"/>
        </a:xfrm>
        <a:prstGeom prst="roundRect">
          <a:avLst>
            <a:gd name="adj" fmla="val 10000"/>
          </a:avLst>
        </a:prstGeom>
        <a:solidFill>
          <a:srgbClr val="FFE0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tx1"/>
              </a:solidFill>
              <a:latin typeface="Arial"/>
              <a:cs typeface="Arial"/>
            </a:rPr>
            <a:t>poziomu informowania</a:t>
          </a:r>
        </a:p>
      </dsp:txBody>
      <dsp:txXfrm>
        <a:off x="3602053" y="424599"/>
        <a:ext cx="3090776" cy="738242"/>
      </dsp:txXfrm>
    </dsp:sp>
    <dsp:sp modelId="{394D18C0-5F00-4E86-8F51-162BF29EF7B1}">
      <dsp:nvSpPr>
        <dsp:cNvPr id="0" name=""/>
        <dsp:cNvSpPr/>
      </dsp:nvSpPr>
      <dsp:spPr>
        <a:xfrm rot="5400000">
          <a:off x="5078825" y="1254424"/>
          <a:ext cx="137231" cy="13723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37422-9E3A-42AD-833F-A706B5EE4F78}">
      <dsp:nvSpPr>
        <dsp:cNvPr id="0" name=""/>
        <dsp:cNvSpPr/>
      </dsp:nvSpPr>
      <dsp:spPr>
        <a:xfrm>
          <a:off x="3579085" y="1460271"/>
          <a:ext cx="3136712" cy="784178"/>
        </a:xfrm>
        <a:prstGeom prst="roundRect">
          <a:avLst>
            <a:gd name="adj" fmla="val 10000"/>
          </a:avLst>
        </a:prstGeom>
        <a:solidFill>
          <a:srgbClr val="FFD685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latin typeface="Arial"/>
              <a:cs typeface="Arial"/>
            </a:rPr>
            <a:t>powiadomienie POZIOM 2</a:t>
          </a:r>
        </a:p>
      </dsp:txBody>
      <dsp:txXfrm>
        <a:off x="3602053" y="1483239"/>
        <a:ext cx="3090776" cy="738242"/>
      </dsp:txXfrm>
    </dsp:sp>
    <dsp:sp modelId="{AF38B679-DF19-4A12-9027-22B1C9D85DDE}">
      <dsp:nvSpPr>
        <dsp:cNvPr id="0" name=""/>
        <dsp:cNvSpPr/>
      </dsp:nvSpPr>
      <dsp:spPr>
        <a:xfrm rot="5400000">
          <a:off x="5078825" y="2313065"/>
          <a:ext cx="137231" cy="13723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68592-FA91-49B4-9B7A-7AA560D7BC66}">
      <dsp:nvSpPr>
        <dsp:cNvPr id="0" name=""/>
        <dsp:cNvSpPr/>
      </dsp:nvSpPr>
      <dsp:spPr>
        <a:xfrm>
          <a:off x="3579085" y="2518911"/>
          <a:ext cx="3136712" cy="784178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latin typeface="Arial"/>
              <a:cs typeface="Arial"/>
            </a:rPr>
            <a:t>kolor pomarańczowy</a:t>
          </a:r>
        </a:p>
      </dsp:txBody>
      <dsp:txXfrm>
        <a:off x="3602053" y="2541879"/>
        <a:ext cx="3090776" cy="738242"/>
      </dsp:txXfrm>
    </dsp:sp>
    <dsp:sp modelId="{E84BF9CD-86C0-4DD1-81F3-2D87D2B4BA14}">
      <dsp:nvSpPr>
        <dsp:cNvPr id="0" name=""/>
        <dsp:cNvSpPr/>
      </dsp:nvSpPr>
      <dsp:spPr>
        <a:xfrm>
          <a:off x="7154937" y="401631"/>
          <a:ext cx="3136712" cy="784178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tx1"/>
              </a:solidFill>
              <a:latin typeface="Arial"/>
              <a:cs typeface="Arial"/>
            </a:rPr>
            <a:t>poziomu alarmowania</a:t>
          </a:r>
        </a:p>
      </dsp:txBody>
      <dsp:txXfrm>
        <a:off x="7177905" y="424599"/>
        <a:ext cx="3090776" cy="738242"/>
      </dsp:txXfrm>
    </dsp:sp>
    <dsp:sp modelId="{3BD61216-CBDA-478F-AA3E-CBCF01220D83}">
      <dsp:nvSpPr>
        <dsp:cNvPr id="0" name=""/>
        <dsp:cNvSpPr/>
      </dsp:nvSpPr>
      <dsp:spPr>
        <a:xfrm rot="5400000">
          <a:off x="8654677" y="1254424"/>
          <a:ext cx="137231" cy="13723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EDF79-C988-440B-8FEC-A8B0FB5BAD6C}">
      <dsp:nvSpPr>
        <dsp:cNvPr id="0" name=""/>
        <dsp:cNvSpPr/>
      </dsp:nvSpPr>
      <dsp:spPr>
        <a:xfrm>
          <a:off x="7154937" y="1460271"/>
          <a:ext cx="3136712" cy="78417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latin typeface="Arial"/>
              <a:cs typeface="Arial"/>
            </a:rPr>
            <a:t>powiadomienie POZIOM 3</a:t>
          </a:r>
        </a:p>
      </dsp:txBody>
      <dsp:txXfrm>
        <a:off x="7177905" y="1483239"/>
        <a:ext cx="3090776" cy="738242"/>
      </dsp:txXfrm>
    </dsp:sp>
    <dsp:sp modelId="{C8A7240B-F067-4734-8395-C3DD60008087}">
      <dsp:nvSpPr>
        <dsp:cNvPr id="0" name=""/>
        <dsp:cNvSpPr/>
      </dsp:nvSpPr>
      <dsp:spPr>
        <a:xfrm rot="5400000">
          <a:off x="8654677" y="2313065"/>
          <a:ext cx="137231" cy="13723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6760C-1081-4973-ADB5-35804047F9D1}">
      <dsp:nvSpPr>
        <dsp:cNvPr id="0" name=""/>
        <dsp:cNvSpPr/>
      </dsp:nvSpPr>
      <dsp:spPr>
        <a:xfrm>
          <a:off x="7154937" y="2518911"/>
          <a:ext cx="3136712" cy="784178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latin typeface="Arial"/>
              <a:cs typeface="Arial"/>
            </a:rPr>
            <a:t>kolor czerwony</a:t>
          </a:r>
        </a:p>
      </dsp:txBody>
      <dsp:txXfrm>
        <a:off x="7177905" y="2541879"/>
        <a:ext cx="3090776" cy="7382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9E66B-ED98-462D-854E-3FB7A1B326D8}">
      <dsp:nvSpPr>
        <dsp:cNvPr id="0" name=""/>
        <dsp:cNvSpPr/>
      </dsp:nvSpPr>
      <dsp:spPr>
        <a:xfrm>
          <a:off x="3251287" y="-284969"/>
          <a:ext cx="5689423" cy="5689423"/>
        </a:xfrm>
        <a:prstGeom prst="circularArrow">
          <a:avLst>
            <a:gd name="adj1" fmla="val 5274"/>
            <a:gd name="adj2" fmla="val 312630"/>
            <a:gd name="adj3" fmla="val 13409047"/>
            <a:gd name="adj4" fmla="val 17624952"/>
            <a:gd name="adj5" fmla="val 5477"/>
          </a:avLst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7799B-6E24-4485-8B18-704505F7A276}">
      <dsp:nvSpPr>
        <dsp:cNvPr id="0" name=""/>
        <dsp:cNvSpPr/>
      </dsp:nvSpPr>
      <dsp:spPr>
        <a:xfrm>
          <a:off x="4540100" y="-72647"/>
          <a:ext cx="3111797" cy="1252226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 krótkim narażeniu działają drażniąco na spojówki oraz śluzówki nosa i gardła</a:t>
          </a:r>
        </a:p>
      </dsp:txBody>
      <dsp:txXfrm>
        <a:off x="4601229" y="-11518"/>
        <a:ext cx="2989539" cy="1129968"/>
      </dsp:txXfrm>
    </dsp:sp>
    <dsp:sp modelId="{E1B7BA35-7AB1-403D-84AF-98812F324068}">
      <dsp:nvSpPr>
        <dsp:cNvPr id="0" name=""/>
        <dsp:cNvSpPr/>
      </dsp:nvSpPr>
      <dsp:spPr>
        <a:xfrm>
          <a:off x="8054772" y="1245692"/>
          <a:ext cx="3338356" cy="1252226"/>
        </a:xfrm>
        <a:prstGeom prst="roundRect">
          <a:avLst/>
        </a:prstGeom>
        <a:solidFill>
          <a:schemeClr val="accent4">
            <a:shade val="50000"/>
            <a:hueOff val="-81916"/>
            <a:satOff val="1843"/>
            <a:lumOff val="132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podrażniają układ oddechowy, wywołują duszności, kłucie w klatce piersiowej, skrócenie oddechu i zwiększenie podatności na infekcje dróg oddechowych</a:t>
          </a:r>
        </a:p>
      </dsp:txBody>
      <dsp:txXfrm>
        <a:off x="8115901" y="1306821"/>
        <a:ext cx="3216098" cy="1129968"/>
      </dsp:txXfrm>
    </dsp:sp>
    <dsp:sp modelId="{DE99926A-384B-4FAD-8CDE-F6C0E37D3AE6}">
      <dsp:nvSpPr>
        <dsp:cNvPr id="0" name=""/>
        <dsp:cNvSpPr/>
      </dsp:nvSpPr>
      <dsp:spPr>
        <a:xfrm>
          <a:off x="7953236" y="3133865"/>
          <a:ext cx="3338356" cy="1522217"/>
        </a:xfrm>
        <a:prstGeom prst="roundRect">
          <a:avLst/>
        </a:prstGeom>
        <a:solidFill>
          <a:schemeClr val="accent4">
            <a:shade val="50000"/>
            <a:hueOff val="-163832"/>
            <a:satOff val="3687"/>
            <a:lumOff val="264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skutki długotrwałej ekspozycji na nadmierne stężenie to astma oskrzelowa, przewlekła obturacyjna choroba płuc, choroby układu sercowo-naczyniowego, nowotwory, </a:t>
          </a:r>
          <a:b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 szczególności płuc i piersi</a:t>
          </a:r>
        </a:p>
      </dsp:txBody>
      <dsp:txXfrm>
        <a:off x="8027545" y="3208174"/>
        <a:ext cx="3189738" cy="1373599"/>
      </dsp:txXfrm>
    </dsp:sp>
    <dsp:sp modelId="{62333EB9-236B-4EFB-9DF5-1E6BFA142C98}">
      <dsp:nvSpPr>
        <dsp:cNvPr id="0" name=""/>
        <dsp:cNvSpPr/>
      </dsp:nvSpPr>
      <dsp:spPr>
        <a:xfrm>
          <a:off x="4540100" y="4543517"/>
          <a:ext cx="3111797" cy="1252226"/>
        </a:xfrm>
        <a:prstGeom prst="roundRect">
          <a:avLst/>
        </a:prstGeom>
        <a:solidFill>
          <a:schemeClr val="accent4">
            <a:shade val="50000"/>
            <a:hueOff val="-245748"/>
            <a:satOff val="5530"/>
            <a:lumOff val="396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 Polsce liczba zgonów przypisywanych długotrwałej ekspozycji wynosi </a:t>
          </a:r>
          <a:b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ok. 1,6 tys. rocznie</a:t>
          </a:r>
        </a:p>
      </dsp:txBody>
      <dsp:txXfrm>
        <a:off x="4601229" y="4604646"/>
        <a:ext cx="2989539" cy="1129968"/>
      </dsp:txXfrm>
    </dsp:sp>
    <dsp:sp modelId="{872324EF-C595-4D77-81D5-6247CF7BC894}">
      <dsp:nvSpPr>
        <dsp:cNvPr id="0" name=""/>
        <dsp:cNvSpPr/>
      </dsp:nvSpPr>
      <dsp:spPr>
        <a:xfrm>
          <a:off x="766906" y="3061885"/>
          <a:ext cx="3338356" cy="1252226"/>
        </a:xfrm>
        <a:prstGeom prst="roundRect">
          <a:avLst/>
        </a:prstGeom>
        <a:solidFill>
          <a:schemeClr val="accent4">
            <a:shade val="50000"/>
            <a:hueOff val="-163832"/>
            <a:satOff val="3687"/>
            <a:lumOff val="264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są prekursorami powstających w glebie związków rakotwórczych i mutagennych, które mogą przenikać do żywności</a:t>
          </a:r>
        </a:p>
      </dsp:txBody>
      <dsp:txXfrm>
        <a:off x="828035" y="3123014"/>
        <a:ext cx="3216098" cy="1129968"/>
      </dsp:txXfrm>
    </dsp:sp>
    <dsp:sp modelId="{EE6F87C9-1FBD-4FF2-AD0C-8A37A42FEEBB}">
      <dsp:nvSpPr>
        <dsp:cNvPr id="0" name=""/>
        <dsp:cNvSpPr/>
      </dsp:nvSpPr>
      <dsp:spPr>
        <a:xfrm>
          <a:off x="759479" y="1243571"/>
          <a:ext cx="3338356" cy="1252226"/>
        </a:xfrm>
        <a:prstGeom prst="roundRect">
          <a:avLst/>
        </a:prstGeom>
        <a:solidFill>
          <a:schemeClr val="accent4">
            <a:shade val="50000"/>
            <a:hueOff val="-81916"/>
            <a:satOff val="1843"/>
            <a:lumOff val="132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biorą udział w tworzeniu kwaśnych deszczy i ich niszczącym działaniu</a:t>
          </a:r>
        </a:p>
      </dsp:txBody>
      <dsp:txXfrm>
        <a:off x="820608" y="1304700"/>
        <a:ext cx="3216098" cy="112996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863E8-593D-44CC-B4C9-3166453DC3BB}">
      <dsp:nvSpPr>
        <dsp:cNvPr id="0" name=""/>
        <dsp:cNvSpPr/>
      </dsp:nvSpPr>
      <dsp:spPr>
        <a:xfrm>
          <a:off x="923561" y="2018"/>
          <a:ext cx="4699784" cy="11749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 dirty="0">
              <a:solidFill>
                <a:schemeClr val="tx1"/>
              </a:solidFill>
            </a:rPr>
            <a:t>PDK</a:t>
          </a:r>
        </a:p>
      </dsp:txBody>
      <dsp:txXfrm>
        <a:off x="957974" y="36431"/>
        <a:ext cx="4630958" cy="1106120"/>
      </dsp:txXfrm>
    </dsp:sp>
    <dsp:sp modelId="{AF044335-D8D6-4D04-8F61-DB9ADA835EAD}">
      <dsp:nvSpPr>
        <dsp:cNvPr id="0" name=""/>
        <dsp:cNvSpPr/>
      </dsp:nvSpPr>
      <dsp:spPr>
        <a:xfrm rot="5400000">
          <a:off x="3170645" y="1279772"/>
          <a:ext cx="205615" cy="20561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32F72-B012-4850-AB7F-CC49FFA20D62}">
      <dsp:nvSpPr>
        <dsp:cNvPr id="0" name=""/>
        <dsp:cNvSpPr/>
      </dsp:nvSpPr>
      <dsp:spPr>
        <a:xfrm>
          <a:off x="923561" y="1588195"/>
          <a:ext cx="4699784" cy="11749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działania </a:t>
          </a:r>
          <a:r>
            <a:rPr lang="pl-PL" sz="18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krótkoterminowe</a:t>
          </a:r>
          <a:r>
            <a:rPr lang="pl-PL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realizowane tylko podczas obowiązywania powiadomienia o ryzyku przekroczenia norm jakości powietrza, zwykle od 1 do kilku dni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957974" y="1622608"/>
        <a:ext cx="4630958" cy="1106120"/>
      </dsp:txXfrm>
    </dsp:sp>
    <dsp:sp modelId="{575B86C3-D764-468C-9483-C42EA66E3D08}">
      <dsp:nvSpPr>
        <dsp:cNvPr id="0" name=""/>
        <dsp:cNvSpPr/>
      </dsp:nvSpPr>
      <dsp:spPr>
        <a:xfrm rot="5400000">
          <a:off x="3170645" y="2865949"/>
          <a:ext cx="205615" cy="20561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2185134"/>
            <a:satOff val="-2592"/>
            <a:lumOff val="-13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6EC7F-9EA5-42E6-83A5-EB6ADF35B245}">
      <dsp:nvSpPr>
        <dsp:cNvPr id="0" name=""/>
        <dsp:cNvSpPr/>
      </dsp:nvSpPr>
      <dsp:spPr>
        <a:xfrm>
          <a:off x="923561" y="3174373"/>
          <a:ext cx="4699784" cy="11749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2139641"/>
            <a:satOff val="-3575"/>
            <a:lumOff val="-32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139641"/>
              <a:satOff val="-3575"/>
              <a:lumOff val="-3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działania realizowane </a:t>
          </a:r>
          <a:r>
            <a:rPr lang="pl-PL" sz="1800" b="1" kern="1200" dirty="0">
              <a:solidFill>
                <a:schemeClr val="tx1"/>
              </a:solidFill>
            </a:rPr>
            <a:t>na ograniczonym obszarze</a:t>
          </a:r>
          <a:r>
            <a:rPr lang="pl-PL" sz="1800" kern="1200" dirty="0">
              <a:solidFill>
                <a:schemeClr val="tx1"/>
              </a:solidFill>
            </a:rPr>
            <a:t> - wskazanym w powiadomieniu</a:t>
          </a:r>
        </a:p>
      </dsp:txBody>
      <dsp:txXfrm>
        <a:off x="957974" y="3208786"/>
        <a:ext cx="4630958" cy="1106120"/>
      </dsp:txXfrm>
    </dsp:sp>
    <dsp:sp modelId="{78DEA262-0A81-4673-B3F4-36137553809F}">
      <dsp:nvSpPr>
        <dsp:cNvPr id="0" name=""/>
        <dsp:cNvSpPr/>
      </dsp:nvSpPr>
      <dsp:spPr>
        <a:xfrm>
          <a:off x="6281315" y="2018"/>
          <a:ext cx="4699784" cy="1174946"/>
        </a:xfrm>
        <a:prstGeom prst="roundRect">
          <a:avLst>
            <a:gd name="adj" fmla="val 10000"/>
          </a:avLst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 dirty="0">
              <a:solidFill>
                <a:schemeClr val="tx1"/>
              </a:solidFill>
            </a:rPr>
            <a:t>POP</a:t>
          </a:r>
        </a:p>
      </dsp:txBody>
      <dsp:txXfrm>
        <a:off x="6315728" y="36431"/>
        <a:ext cx="4630958" cy="1106120"/>
      </dsp:txXfrm>
    </dsp:sp>
    <dsp:sp modelId="{C1A284B2-BD9D-4A07-8378-21108EA134AE}">
      <dsp:nvSpPr>
        <dsp:cNvPr id="0" name=""/>
        <dsp:cNvSpPr/>
      </dsp:nvSpPr>
      <dsp:spPr>
        <a:xfrm rot="5400000">
          <a:off x="8528400" y="1279772"/>
          <a:ext cx="205615" cy="20561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4370269"/>
            <a:satOff val="-5184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6C43C-28EB-4D41-A312-92DFB8544EA4}">
      <dsp:nvSpPr>
        <dsp:cNvPr id="0" name=""/>
        <dsp:cNvSpPr/>
      </dsp:nvSpPr>
      <dsp:spPr>
        <a:xfrm>
          <a:off x="6281315" y="1588195"/>
          <a:ext cx="4699784" cy="11749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4279282"/>
            <a:satOff val="-7151"/>
            <a:lumOff val="-65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79282"/>
              <a:satOff val="-7151"/>
              <a:lumOff val="-6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działania </a:t>
          </a:r>
          <a:r>
            <a:rPr lang="pl-PL" sz="18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długoterminowe</a:t>
          </a:r>
          <a:r>
            <a:rPr lang="pl-PL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br>
            <a:rPr lang="pl-PL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realizowane w rocznych etapach, </a:t>
          </a:r>
          <a:br>
            <a:rPr lang="pl-PL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od końca 2020 r. do 2026 r.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6315728" y="1622608"/>
        <a:ext cx="4630958" cy="1106120"/>
      </dsp:txXfrm>
    </dsp:sp>
    <dsp:sp modelId="{BC797B4F-6813-4948-A86F-60AD6E8FC9CC}">
      <dsp:nvSpPr>
        <dsp:cNvPr id="0" name=""/>
        <dsp:cNvSpPr/>
      </dsp:nvSpPr>
      <dsp:spPr>
        <a:xfrm rot="5400000">
          <a:off x="8528400" y="2865949"/>
          <a:ext cx="205615" cy="20561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388B7-6F21-412F-9025-CA9482170250}">
      <dsp:nvSpPr>
        <dsp:cNvPr id="0" name=""/>
        <dsp:cNvSpPr/>
      </dsp:nvSpPr>
      <dsp:spPr>
        <a:xfrm>
          <a:off x="6281315" y="3174373"/>
          <a:ext cx="4699784" cy="11749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6418923"/>
            <a:satOff val="-10726"/>
            <a:lumOff val="-98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418923"/>
              <a:satOff val="-10726"/>
              <a:lumOff val="-9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działania realizowane </a:t>
          </a:r>
          <a:r>
            <a:rPr lang="pl-PL" sz="1800" b="1" kern="1200" dirty="0">
              <a:solidFill>
                <a:schemeClr val="tx1"/>
              </a:solidFill>
            </a:rPr>
            <a:t>w całym województwie</a:t>
          </a:r>
          <a:endParaRPr lang="pl-PL" sz="1800" b="1" kern="1200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6315728" y="3208786"/>
        <a:ext cx="4630958" cy="110612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F5D65-5CA6-4C1F-96E4-4126F65DC656}">
      <dsp:nvSpPr>
        <dsp:cNvPr id="0" name=""/>
        <dsp:cNvSpPr/>
      </dsp:nvSpPr>
      <dsp:spPr>
        <a:xfrm>
          <a:off x="6104091" y="3085824"/>
          <a:ext cx="4091444" cy="181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12"/>
              </a:lnTo>
              <a:lnTo>
                <a:pt x="4091444" y="90512"/>
              </a:lnTo>
              <a:lnTo>
                <a:pt x="4091444" y="181025"/>
              </a:lnTo>
            </a:path>
          </a:pathLst>
        </a:cu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A164A-2084-4C7A-97B7-86723A41504A}">
      <dsp:nvSpPr>
        <dsp:cNvPr id="0" name=""/>
        <dsp:cNvSpPr/>
      </dsp:nvSpPr>
      <dsp:spPr>
        <a:xfrm>
          <a:off x="7976737" y="4174470"/>
          <a:ext cx="218332" cy="1723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483"/>
              </a:lnTo>
              <a:lnTo>
                <a:pt x="218332" y="1723483"/>
              </a:lnTo>
            </a:path>
          </a:pathLst>
        </a:custGeom>
        <a:noFill/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504B2947-AA45-4DED-803B-9C1E7FC813B9}">
      <dsp:nvSpPr>
        <dsp:cNvPr id="0" name=""/>
        <dsp:cNvSpPr/>
      </dsp:nvSpPr>
      <dsp:spPr>
        <a:xfrm>
          <a:off x="7976737" y="4174470"/>
          <a:ext cx="218332" cy="634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836"/>
              </a:lnTo>
              <a:lnTo>
                <a:pt x="218332" y="634836"/>
              </a:lnTo>
            </a:path>
          </a:pathLst>
        </a:custGeom>
        <a:noFill/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985AA6FC-7B3F-4821-864E-39380E8DA475}">
      <dsp:nvSpPr>
        <dsp:cNvPr id="0" name=""/>
        <dsp:cNvSpPr/>
      </dsp:nvSpPr>
      <dsp:spPr>
        <a:xfrm>
          <a:off x="6104091" y="3085824"/>
          <a:ext cx="2454866" cy="181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12"/>
              </a:lnTo>
              <a:lnTo>
                <a:pt x="2454866" y="90512"/>
              </a:lnTo>
              <a:lnTo>
                <a:pt x="2454866" y="181025"/>
              </a:lnTo>
            </a:path>
          </a:pathLst>
        </a:cu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F6586-9A22-4B20-899D-AFCC0F17BD08}">
      <dsp:nvSpPr>
        <dsp:cNvPr id="0" name=""/>
        <dsp:cNvSpPr/>
      </dsp:nvSpPr>
      <dsp:spPr>
        <a:xfrm>
          <a:off x="6104091" y="3085824"/>
          <a:ext cx="818288" cy="181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12"/>
              </a:lnTo>
              <a:lnTo>
                <a:pt x="818288" y="90512"/>
              </a:lnTo>
              <a:lnTo>
                <a:pt x="818288" y="181025"/>
              </a:lnTo>
            </a:path>
          </a:pathLst>
        </a:cu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4F36A-F6F3-4F23-A18D-71F047ECD266}">
      <dsp:nvSpPr>
        <dsp:cNvPr id="0" name=""/>
        <dsp:cNvSpPr/>
      </dsp:nvSpPr>
      <dsp:spPr>
        <a:xfrm>
          <a:off x="4703582" y="4174470"/>
          <a:ext cx="218332" cy="1723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483"/>
              </a:lnTo>
              <a:lnTo>
                <a:pt x="218332" y="1723483"/>
              </a:lnTo>
            </a:path>
          </a:pathLst>
        </a:custGeom>
        <a:noFill/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2214239E-594F-47E7-AA12-3F6684147F92}">
      <dsp:nvSpPr>
        <dsp:cNvPr id="0" name=""/>
        <dsp:cNvSpPr/>
      </dsp:nvSpPr>
      <dsp:spPr>
        <a:xfrm>
          <a:off x="4703582" y="4174470"/>
          <a:ext cx="218332" cy="634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836"/>
              </a:lnTo>
              <a:lnTo>
                <a:pt x="218332" y="634836"/>
              </a:lnTo>
            </a:path>
          </a:pathLst>
        </a:custGeom>
        <a:noFill/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A94B9D39-DCDE-48FB-A261-9B7F36F4A8DB}">
      <dsp:nvSpPr>
        <dsp:cNvPr id="0" name=""/>
        <dsp:cNvSpPr/>
      </dsp:nvSpPr>
      <dsp:spPr>
        <a:xfrm>
          <a:off x="5285803" y="3085824"/>
          <a:ext cx="818288" cy="181025"/>
        </a:xfrm>
        <a:custGeom>
          <a:avLst/>
          <a:gdLst/>
          <a:ahLst/>
          <a:cxnLst/>
          <a:rect l="0" t="0" r="0" b="0"/>
          <a:pathLst>
            <a:path>
              <a:moveTo>
                <a:pt x="818288" y="0"/>
              </a:moveTo>
              <a:lnTo>
                <a:pt x="818288" y="90512"/>
              </a:lnTo>
              <a:lnTo>
                <a:pt x="0" y="90512"/>
              </a:lnTo>
              <a:lnTo>
                <a:pt x="0" y="181025"/>
              </a:lnTo>
            </a:path>
          </a:pathLst>
        </a:cu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726AF-A03C-4E8D-AA35-C5C3CFBA6E27}">
      <dsp:nvSpPr>
        <dsp:cNvPr id="0" name=""/>
        <dsp:cNvSpPr/>
      </dsp:nvSpPr>
      <dsp:spPr>
        <a:xfrm>
          <a:off x="3649225" y="3085824"/>
          <a:ext cx="2454866" cy="181025"/>
        </a:xfrm>
        <a:custGeom>
          <a:avLst/>
          <a:gdLst/>
          <a:ahLst/>
          <a:cxnLst/>
          <a:rect l="0" t="0" r="0" b="0"/>
          <a:pathLst>
            <a:path>
              <a:moveTo>
                <a:pt x="2454866" y="0"/>
              </a:moveTo>
              <a:lnTo>
                <a:pt x="2454866" y="90512"/>
              </a:lnTo>
              <a:lnTo>
                <a:pt x="0" y="90512"/>
              </a:lnTo>
              <a:lnTo>
                <a:pt x="0" y="181025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2388B7-EE48-48A6-9EBC-BB1988A9EA8E}">
      <dsp:nvSpPr>
        <dsp:cNvPr id="0" name=""/>
        <dsp:cNvSpPr/>
      </dsp:nvSpPr>
      <dsp:spPr>
        <a:xfrm>
          <a:off x="2248715" y="5263117"/>
          <a:ext cx="218332" cy="634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836"/>
              </a:lnTo>
              <a:lnTo>
                <a:pt x="218332" y="634836"/>
              </a:lnTo>
            </a:path>
          </a:pathLst>
        </a:custGeom>
        <a:noFill/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8B0E3F8B-B8C0-4D55-9657-3BA61B9A6BFE}">
      <dsp:nvSpPr>
        <dsp:cNvPr id="0" name=""/>
        <dsp:cNvSpPr/>
      </dsp:nvSpPr>
      <dsp:spPr>
        <a:xfrm>
          <a:off x="2012647" y="4174470"/>
          <a:ext cx="818288" cy="181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12"/>
              </a:lnTo>
              <a:lnTo>
                <a:pt x="818288" y="90512"/>
              </a:lnTo>
              <a:lnTo>
                <a:pt x="818288" y="181025"/>
              </a:lnTo>
            </a:path>
          </a:pathLst>
        </a:custGeom>
        <a:noFill/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0C92E7F2-BDBE-4CCD-B821-4D37BA1DF439}">
      <dsp:nvSpPr>
        <dsp:cNvPr id="0" name=""/>
        <dsp:cNvSpPr/>
      </dsp:nvSpPr>
      <dsp:spPr>
        <a:xfrm>
          <a:off x="1194358" y="4174470"/>
          <a:ext cx="818288" cy="181025"/>
        </a:xfrm>
        <a:custGeom>
          <a:avLst/>
          <a:gdLst/>
          <a:ahLst/>
          <a:cxnLst/>
          <a:rect l="0" t="0" r="0" b="0"/>
          <a:pathLst>
            <a:path>
              <a:moveTo>
                <a:pt x="818288" y="0"/>
              </a:moveTo>
              <a:lnTo>
                <a:pt x="818288" y="90512"/>
              </a:lnTo>
              <a:lnTo>
                <a:pt x="0" y="90512"/>
              </a:lnTo>
              <a:lnTo>
                <a:pt x="0" y="181025"/>
              </a:lnTo>
            </a:path>
          </a:pathLst>
        </a:custGeom>
        <a:noFill/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6FDB924B-A69D-4940-9E0F-CB3D33051A0A}">
      <dsp:nvSpPr>
        <dsp:cNvPr id="0" name=""/>
        <dsp:cNvSpPr/>
      </dsp:nvSpPr>
      <dsp:spPr>
        <a:xfrm>
          <a:off x="2012647" y="3085824"/>
          <a:ext cx="4091444" cy="181025"/>
        </a:xfrm>
        <a:custGeom>
          <a:avLst/>
          <a:gdLst/>
          <a:ahLst/>
          <a:cxnLst/>
          <a:rect l="0" t="0" r="0" b="0"/>
          <a:pathLst>
            <a:path>
              <a:moveTo>
                <a:pt x="4091444" y="0"/>
              </a:moveTo>
              <a:lnTo>
                <a:pt x="4091444" y="90512"/>
              </a:lnTo>
              <a:lnTo>
                <a:pt x="0" y="90512"/>
              </a:lnTo>
              <a:lnTo>
                <a:pt x="0" y="181025"/>
              </a:lnTo>
            </a:path>
          </a:pathLst>
        </a:cu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0983E-51EC-4A6A-9DF7-962B0E098D31}">
      <dsp:nvSpPr>
        <dsp:cNvPr id="0" name=""/>
        <dsp:cNvSpPr/>
      </dsp:nvSpPr>
      <dsp:spPr>
        <a:xfrm>
          <a:off x="5285803" y="1997177"/>
          <a:ext cx="818288" cy="181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12"/>
              </a:lnTo>
              <a:lnTo>
                <a:pt x="818288" y="90512"/>
              </a:lnTo>
              <a:lnTo>
                <a:pt x="818288" y="181025"/>
              </a:lnTo>
            </a:path>
          </a:pathLst>
        </a:custGeom>
        <a:noFill/>
        <a:ln w="12700" cap="flat" cmpd="sng" algn="ctr">
          <a:solidFill>
            <a:srgbClr val="AC75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EC7E5-6F37-4F2A-8879-FA9B84ED071A}">
      <dsp:nvSpPr>
        <dsp:cNvPr id="0" name=""/>
        <dsp:cNvSpPr/>
      </dsp:nvSpPr>
      <dsp:spPr>
        <a:xfrm>
          <a:off x="4467514" y="1997177"/>
          <a:ext cx="818288" cy="181025"/>
        </a:xfrm>
        <a:custGeom>
          <a:avLst/>
          <a:gdLst/>
          <a:ahLst/>
          <a:cxnLst/>
          <a:rect l="0" t="0" r="0" b="0"/>
          <a:pathLst>
            <a:path>
              <a:moveTo>
                <a:pt x="818288" y="0"/>
              </a:moveTo>
              <a:lnTo>
                <a:pt x="818288" y="90512"/>
              </a:lnTo>
              <a:lnTo>
                <a:pt x="0" y="90512"/>
              </a:lnTo>
              <a:lnTo>
                <a:pt x="0" y="181025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981A8-7582-43BE-9CA6-7B08EEB7FC82}">
      <dsp:nvSpPr>
        <dsp:cNvPr id="0" name=""/>
        <dsp:cNvSpPr/>
      </dsp:nvSpPr>
      <dsp:spPr>
        <a:xfrm>
          <a:off x="4173187" y="908530"/>
          <a:ext cx="1112615" cy="181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12"/>
              </a:lnTo>
              <a:lnTo>
                <a:pt x="1112615" y="90512"/>
              </a:lnTo>
              <a:lnTo>
                <a:pt x="1112615" y="181025"/>
              </a:lnTo>
            </a:path>
          </a:pathLst>
        </a:custGeom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13C9EC-3B24-4E08-B860-DD87C355692C}">
      <dsp:nvSpPr>
        <dsp:cNvPr id="0" name=""/>
        <dsp:cNvSpPr/>
      </dsp:nvSpPr>
      <dsp:spPr>
        <a:xfrm>
          <a:off x="3129415" y="1994483"/>
          <a:ext cx="619563" cy="399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226"/>
              </a:lnTo>
              <a:lnTo>
                <a:pt x="619563" y="399226"/>
              </a:lnTo>
            </a:path>
          </a:pathLst>
        </a:custGeom>
        <a:noFill/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16BD8D49-180D-41FF-8B67-618354497CAF}">
      <dsp:nvSpPr>
        <dsp:cNvPr id="0" name=""/>
        <dsp:cNvSpPr/>
      </dsp:nvSpPr>
      <dsp:spPr>
        <a:xfrm>
          <a:off x="3711636" y="908530"/>
          <a:ext cx="461551" cy="178332"/>
        </a:xfrm>
        <a:custGeom>
          <a:avLst/>
          <a:gdLst/>
          <a:ahLst/>
          <a:cxnLst/>
          <a:rect l="0" t="0" r="0" b="0"/>
          <a:pathLst>
            <a:path>
              <a:moveTo>
                <a:pt x="461551" y="0"/>
              </a:moveTo>
              <a:lnTo>
                <a:pt x="461551" y="87819"/>
              </a:lnTo>
              <a:lnTo>
                <a:pt x="0" y="87819"/>
              </a:lnTo>
              <a:lnTo>
                <a:pt x="0" y="178332"/>
              </a:lnTo>
            </a:path>
          </a:pathLst>
        </a:custGeom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247D0-0E7B-487D-AD60-751E29560FCC}">
      <dsp:nvSpPr>
        <dsp:cNvPr id="0" name=""/>
        <dsp:cNvSpPr/>
      </dsp:nvSpPr>
      <dsp:spPr>
        <a:xfrm>
          <a:off x="3445411" y="909"/>
          <a:ext cx="1455551" cy="907620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GIOŚ</a:t>
          </a:r>
        </a:p>
      </dsp:txBody>
      <dsp:txXfrm>
        <a:off x="3445411" y="909"/>
        <a:ext cx="1455551" cy="907620"/>
      </dsp:txXfrm>
    </dsp:sp>
    <dsp:sp modelId="{087879C9-DBEE-4A6B-99E6-CFA7CB91CBAC}">
      <dsp:nvSpPr>
        <dsp:cNvPr id="0" name=""/>
        <dsp:cNvSpPr/>
      </dsp:nvSpPr>
      <dsp:spPr>
        <a:xfrm>
          <a:off x="2983860" y="1086862"/>
          <a:ext cx="1455551" cy="907620"/>
        </a:xfrm>
        <a:prstGeom prst="rect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Zarząd Województwa Mazowieckiego</a:t>
          </a:r>
        </a:p>
      </dsp:txBody>
      <dsp:txXfrm>
        <a:off x="2983860" y="1086862"/>
        <a:ext cx="1455551" cy="907620"/>
      </dsp:txXfrm>
    </dsp:sp>
    <dsp:sp modelId="{A61A64E7-4D7A-4488-9388-DD0953C6B1B8}">
      <dsp:nvSpPr>
        <dsp:cNvPr id="0" name=""/>
        <dsp:cNvSpPr/>
      </dsp:nvSpPr>
      <dsp:spPr>
        <a:xfrm>
          <a:off x="3748979" y="2178203"/>
          <a:ext cx="862028" cy="431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900" kern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48979" y="2178203"/>
        <a:ext cx="862028" cy="431014"/>
      </dsp:txXfrm>
    </dsp:sp>
    <dsp:sp modelId="{AD20E71D-674C-408F-85A0-D89D76952E99}">
      <dsp:nvSpPr>
        <dsp:cNvPr id="0" name=""/>
        <dsp:cNvSpPr/>
      </dsp:nvSpPr>
      <dsp:spPr>
        <a:xfrm>
          <a:off x="4558027" y="1089556"/>
          <a:ext cx="1455551" cy="907620"/>
        </a:xfrm>
        <a:prstGeom prst="rect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Wojewódzkie Centrum Zarządzania Kryzysowego</a:t>
          </a:r>
        </a:p>
      </dsp:txBody>
      <dsp:txXfrm>
        <a:off x="4558027" y="1089556"/>
        <a:ext cx="1455551" cy="907620"/>
      </dsp:txXfrm>
    </dsp:sp>
    <dsp:sp modelId="{A3086A81-A463-4BB9-99CC-D2E5CB076734}">
      <dsp:nvSpPr>
        <dsp:cNvPr id="0" name=""/>
        <dsp:cNvSpPr/>
      </dsp:nvSpPr>
      <dsp:spPr>
        <a:xfrm>
          <a:off x="3739738" y="2178203"/>
          <a:ext cx="1455551" cy="907620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Społeczeństwo</a:t>
          </a:r>
        </a:p>
      </dsp:txBody>
      <dsp:txXfrm>
        <a:off x="3739738" y="2178203"/>
        <a:ext cx="1455551" cy="907620"/>
      </dsp:txXfrm>
    </dsp:sp>
    <dsp:sp modelId="{1F7B957C-2073-471C-B066-E4E11EC234D2}">
      <dsp:nvSpPr>
        <dsp:cNvPr id="0" name=""/>
        <dsp:cNvSpPr/>
      </dsp:nvSpPr>
      <dsp:spPr>
        <a:xfrm>
          <a:off x="5376316" y="2178203"/>
          <a:ext cx="1455551" cy="907620"/>
        </a:xfrm>
        <a:prstGeom prst="rect">
          <a:avLst/>
        </a:prstGeom>
        <a:solidFill>
          <a:srgbClr val="AC75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Powiatowe/ Miejskie Centrum Zarządzania Kryzysowego</a:t>
          </a:r>
        </a:p>
      </dsp:txBody>
      <dsp:txXfrm>
        <a:off x="5376316" y="2178203"/>
        <a:ext cx="1455551" cy="907620"/>
      </dsp:txXfrm>
    </dsp:sp>
    <dsp:sp modelId="{34844D65-A298-41F8-A05E-3636291A3B2C}">
      <dsp:nvSpPr>
        <dsp:cNvPr id="0" name=""/>
        <dsp:cNvSpPr/>
      </dsp:nvSpPr>
      <dsp:spPr>
        <a:xfrm>
          <a:off x="1284871" y="3266849"/>
          <a:ext cx="1455551" cy="90762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Wójt, Burmistrz, Prezydent Miasta</a:t>
          </a:r>
        </a:p>
      </dsp:txBody>
      <dsp:txXfrm>
        <a:off x="1284871" y="3266849"/>
        <a:ext cx="1455551" cy="907620"/>
      </dsp:txXfrm>
    </dsp:sp>
    <dsp:sp modelId="{D7D9E208-7D8D-4404-8D30-7E005FC03ED1}">
      <dsp:nvSpPr>
        <dsp:cNvPr id="0" name=""/>
        <dsp:cNvSpPr/>
      </dsp:nvSpPr>
      <dsp:spPr>
        <a:xfrm>
          <a:off x="466582" y="4355496"/>
          <a:ext cx="1455551" cy="907620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Społeczeństwo</a:t>
          </a:r>
        </a:p>
      </dsp:txBody>
      <dsp:txXfrm>
        <a:off x="466582" y="4355496"/>
        <a:ext cx="1455551" cy="907620"/>
      </dsp:txXfrm>
    </dsp:sp>
    <dsp:sp modelId="{AF137252-D13B-4C77-B83D-FA672636AA22}">
      <dsp:nvSpPr>
        <dsp:cNvPr id="0" name=""/>
        <dsp:cNvSpPr/>
      </dsp:nvSpPr>
      <dsp:spPr>
        <a:xfrm>
          <a:off x="2103160" y="4355496"/>
          <a:ext cx="1455551" cy="907620"/>
        </a:xfrm>
        <a:prstGeom prst="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Lokalne media</a:t>
          </a:r>
        </a:p>
      </dsp:txBody>
      <dsp:txXfrm>
        <a:off x="2103160" y="4355496"/>
        <a:ext cx="1455551" cy="907620"/>
      </dsp:txXfrm>
    </dsp:sp>
    <dsp:sp modelId="{10F8C54C-3352-43AE-9967-EE736177C310}">
      <dsp:nvSpPr>
        <dsp:cNvPr id="0" name=""/>
        <dsp:cNvSpPr/>
      </dsp:nvSpPr>
      <dsp:spPr>
        <a:xfrm>
          <a:off x="2467048" y="5444143"/>
          <a:ext cx="1455551" cy="907620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Społeczeństwo</a:t>
          </a:r>
        </a:p>
      </dsp:txBody>
      <dsp:txXfrm>
        <a:off x="2467048" y="5444143"/>
        <a:ext cx="1455551" cy="907620"/>
      </dsp:txXfrm>
    </dsp:sp>
    <dsp:sp modelId="{FEDA4E38-A15F-4A0E-A4CE-0A8C16A793B4}">
      <dsp:nvSpPr>
        <dsp:cNvPr id="0" name=""/>
        <dsp:cNvSpPr/>
      </dsp:nvSpPr>
      <dsp:spPr>
        <a:xfrm>
          <a:off x="2921449" y="3266849"/>
          <a:ext cx="1455551" cy="907620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Społeczeństwo</a:t>
          </a:r>
        </a:p>
      </dsp:txBody>
      <dsp:txXfrm>
        <a:off x="2921449" y="3266849"/>
        <a:ext cx="1455551" cy="907620"/>
      </dsp:txXfrm>
    </dsp:sp>
    <dsp:sp modelId="{F1191C75-30B5-4D58-9619-6ACEF0A92F3F}">
      <dsp:nvSpPr>
        <dsp:cNvPr id="0" name=""/>
        <dsp:cNvSpPr/>
      </dsp:nvSpPr>
      <dsp:spPr>
        <a:xfrm>
          <a:off x="4558027" y="3266849"/>
          <a:ext cx="1455551" cy="90762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Placówki edukacyjne </a:t>
          </a:r>
          <a:b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i szkolno-wychowawcze</a:t>
          </a:r>
        </a:p>
      </dsp:txBody>
      <dsp:txXfrm>
        <a:off x="4558027" y="3266849"/>
        <a:ext cx="1455551" cy="907620"/>
      </dsp:txXfrm>
    </dsp:sp>
    <dsp:sp modelId="{0BA0987F-E9A3-4811-9F93-257AC322266E}">
      <dsp:nvSpPr>
        <dsp:cNvPr id="0" name=""/>
        <dsp:cNvSpPr/>
      </dsp:nvSpPr>
      <dsp:spPr>
        <a:xfrm>
          <a:off x="4921915" y="4355496"/>
          <a:ext cx="1455551" cy="907620"/>
        </a:xfrm>
        <a:prstGeom prst="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Personel</a:t>
          </a:r>
        </a:p>
      </dsp:txBody>
      <dsp:txXfrm>
        <a:off x="4921915" y="4355496"/>
        <a:ext cx="1455551" cy="907620"/>
      </dsp:txXfrm>
    </dsp:sp>
    <dsp:sp modelId="{B00F6BD4-ABF1-4AA8-9600-B4BC850259A0}">
      <dsp:nvSpPr>
        <dsp:cNvPr id="0" name=""/>
        <dsp:cNvSpPr/>
      </dsp:nvSpPr>
      <dsp:spPr>
        <a:xfrm>
          <a:off x="4921915" y="5444143"/>
          <a:ext cx="1455551" cy="907620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Wychowankowie</a:t>
          </a:r>
        </a:p>
      </dsp:txBody>
      <dsp:txXfrm>
        <a:off x="4921915" y="5444143"/>
        <a:ext cx="1455551" cy="907620"/>
      </dsp:txXfrm>
    </dsp:sp>
    <dsp:sp modelId="{F074FF94-C2E1-41A3-9048-F013D7A57F0E}">
      <dsp:nvSpPr>
        <dsp:cNvPr id="0" name=""/>
        <dsp:cNvSpPr/>
      </dsp:nvSpPr>
      <dsp:spPr>
        <a:xfrm>
          <a:off x="6194604" y="3266849"/>
          <a:ext cx="1455551" cy="90762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Służby: Policja, </a:t>
          </a:r>
          <a:b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Straż Miejska</a:t>
          </a:r>
        </a:p>
      </dsp:txBody>
      <dsp:txXfrm>
        <a:off x="6194604" y="3266849"/>
        <a:ext cx="1455551" cy="907620"/>
      </dsp:txXfrm>
    </dsp:sp>
    <dsp:sp modelId="{677E80E2-764A-48C4-B288-B4AA88AAF875}">
      <dsp:nvSpPr>
        <dsp:cNvPr id="0" name=""/>
        <dsp:cNvSpPr/>
      </dsp:nvSpPr>
      <dsp:spPr>
        <a:xfrm>
          <a:off x="7831182" y="3266849"/>
          <a:ext cx="1455551" cy="90762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Placówki ochrony zdrowia</a:t>
          </a:r>
        </a:p>
      </dsp:txBody>
      <dsp:txXfrm>
        <a:off x="7831182" y="3266849"/>
        <a:ext cx="1455551" cy="907620"/>
      </dsp:txXfrm>
    </dsp:sp>
    <dsp:sp modelId="{BDBC228F-6913-4218-84F7-3DE9632622A8}">
      <dsp:nvSpPr>
        <dsp:cNvPr id="0" name=""/>
        <dsp:cNvSpPr/>
      </dsp:nvSpPr>
      <dsp:spPr>
        <a:xfrm>
          <a:off x="8195070" y="4355496"/>
          <a:ext cx="1455551" cy="907620"/>
        </a:xfrm>
        <a:prstGeom prst="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Personel</a:t>
          </a:r>
        </a:p>
      </dsp:txBody>
      <dsp:txXfrm>
        <a:off x="8195070" y="4355496"/>
        <a:ext cx="1455551" cy="907620"/>
      </dsp:txXfrm>
    </dsp:sp>
    <dsp:sp modelId="{59821AC6-4C39-4F50-A483-C9B36280D31B}">
      <dsp:nvSpPr>
        <dsp:cNvPr id="0" name=""/>
        <dsp:cNvSpPr/>
      </dsp:nvSpPr>
      <dsp:spPr>
        <a:xfrm>
          <a:off x="8195070" y="5444143"/>
          <a:ext cx="1455551" cy="907620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Podopieczni</a:t>
          </a:r>
        </a:p>
      </dsp:txBody>
      <dsp:txXfrm>
        <a:off x="8195070" y="5444143"/>
        <a:ext cx="1455551" cy="907620"/>
      </dsp:txXfrm>
    </dsp:sp>
    <dsp:sp modelId="{4A66EF56-E95E-4C5E-8A00-D4BC1B0E74EA}">
      <dsp:nvSpPr>
        <dsp:cNvPr id="0" name=""/>
        <dsp:cNvSpPr/>
      </dsp:nvSpPr>
      <dsp:spPr>
        <a:xfrm>
          <a:off x="9467760" y="3266849"/>
          <a:ext cx="1455551" cy="90762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Zarządy Dróg</a:t>
          </a:r>
        </a:p>
      </dsp:txBody>
      <dsp:txXfrm>
        <a:off x="9467760" y="3266849"/>
        <a:ext cx="1455551" cy="90762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3398F-C009-42C3-8ACE-AC555D79A9C4}">
      <dsp:nvSpPr>
        <dsp:cNvPr id="0" name=""/>
        <dsp:cNvSpPr/>
      </dsp:nvSpPr>
      <dsp:spPr>
        <a:xfrm>
          <a:off x="6024629" y="1601041"/>
          <a:ext cx="4970786" cy="384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084"/>
              </a:lnTo>
              <a:lnTo>
                <a:pt x="4970786" y="192084"/>
              </a:lnTo>
              <a:lnTo>
                <a:pt x="4970786" y="384169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47AB8-1AF4-4000-A47A-72F96B4FBF27}">
      <dsp:nvSpPr>
        <dsp:cNvPr id="0" name=""/>
        <dsp:cNvSpPr/>
      </dsp:nvSpPr>
      <dsp:spPr>
        <a:xfrm>
          <a:off x="6024629" y="1601041"/>
          <a:ext cx="2485393" cy="384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084"/>
              </a:lnTo>
              <a:lnTo>
                <a:pt x="2485393" y="192084"/>
              </a:lnTo>
              <a:lnTo>
                <a:pt x="2485393" y="384169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CF4D3-13B7-4FAB-ACBB-C2749CBD2083}">
      <dsp:nvSpPr>
        <dsp:cNvPr id="0" name=""/>
        <dsp:cNvSpPr/>
      </dsp:nvSpPr>
      <dsp:spPr>
        <a:xfrm>
          <a:off x="5978909" y="1601041"/>
          <a:ext cx="91440" cy="3841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4169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929FB-0A07-47C1-8BC1-40323A8482E7}">
      <dsp:nvSpPr>
        <dsp:cNvPr id="0" name=""/>
        <dsp:cNvSpPr/>
      </dsp:nvSpPr>
      <dsp:spPr>
        <a:xfrm>
          <a:off x="3539236" y="1601041"/>
          <a:ext cx="2485393" cy="384169"/>
        </a:xfrm>
        <a:custGeom>
          <a:avLst/>
          <a:gdLst/>
          <a:ahLst/>
          <a:cxnLst/>
          <a:rect l="0" t="0" r="0" b="0"/>
          <a:pathLst>
            <a:path>
              <a:moveTo>
                <a:pt x="2485393" y="0"/>
              </a:moveTo>
              <a:lnTo>
                <a:pt x="2485393" y="192084"/>
              </a:lnTo>
              <a:lnTo>
                <a:pt x="0" y="192084"/>
              </a:lnTo>
              <a:lnTo>
                <a:pt x="0" y="384169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E9428-13E7-4F86-8B29-82B6DA651223}">
      <dsp:nvSpPr>
        <dsp:cNvPr id="0" name=""/>
        <dsp:cNvSpPr/>
      </dsp:nvSpPr>
      <dsp:spPr>
        <a:xfrm>
          <a:off x="1053843" y="1601041"/>
          <a:ext cx="4970786" cy="384169"/>
        </a:xfrm>
        <a:custGeom>
          <a:avLst/>
          <a:gdLst/>
          <a:ahLst/>
          <a:cxnLst/>
          <a:rect l="0" t="0" r="0" b="0"/>
          <a:pathLst>
            <a:path>
              <a:moveTo>
                <a:pt x="4970786" y="0"/>
              </a:moveTo>
              <a:lnTo>
                <a:pt x="4970786" y="192084"/>
              </a:lnTo>
              <a:lnTo>
                <a:pt x="0" y="192084"/>
              </a:lnTo>
              <a:lnTo>
                <a:pt x="0" y="384169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94FF4-30D2-44F2-A289-38806CDA75AB}">
      <dsp:nvSpPr>
        <dsp:cNvPr id="0" name=""/>
        <dsp:cNvSpPr/>
      </dsp:nvSpPr>
      <dsp:spPr>
        <a:xfrm>
          <a:off x="4974017" y="576470"/>
          <a:ext cx="2101223" cy="1024570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Gmina</a:t>
          </a:r>
        </a:p>
      </dsp:txBody>
      <dsp:txXfrm>
        <a:off x="4974017" y="576470"/>
        <a:ext cx="2101223" cy="1024570"/>
      </dsp:txXfrm>
    </dsp:sp>
    <dsp:sp modelId="{92BBF99C-EC64-4E15-B221-884FFCAA8797}">
      <dsp:nvSpPr>
        <dsp:cNvPr id="0" name=""/>
        <dsp:cNvSpPr/>
      </dsp:nvSpPr>
      <dsp:spPr>
        <a:xfrm>
          <a:off x="3231" y="1985210"/>
          <a:ext cx="2101223" cy="19788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</a:rPr>
            <a:t>Informowanie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3231" y="1985210"/>
        <a:ext cx="2101223" cy="1978829"/>
      </dsp:txXfrm>
    </dsp:sp>
    <dsp:sp modelId="{10E3FB7E-3548-4393-B4EE-4DE6304E2A70}">
      <dsp:nvSpPr>
        <dsp:cNvPr id="0" name=""/>
        <dsp:cNvSpPr/>
      </dsp:nvSpPr>
      <dsp:spPr>
        <a:xfrm>
          <a:off x="2488624" y="1985210"/>
          <a:ext cx="2101223" cy="19788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</a:rPr>
            <a:t>Kontrole palenisk domowych w zakresie przestrzegania zakazu spalania odpadów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2488624" y="1985210"/>
        <a:ext cx="2101223" cy="1978829"/>
      </dsp:txXfrm>
    </dsp:sp>
    <dsp:sp modelId="{42A5A6A1-CAD0-41A0-914D-C0CDEDC51AFB}">
      <dsp:nvSpPr>
        <dsp:cNvPr id="0" name=""/>
        <dsp:cNvSpPr/>
      </dsp:nvSpPr>
      <dsp:spPr>
        <a:xfrm>
          <a:off x="4974017" y="1985210"/>
          <a:ext cx="2101223" cy="19788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</a:rPr>
            <a:t>Kontrole przestrzegania zakazu palenia odpadów biogennych (liści, gałęzi, trawy), w ogrodach oraz na innych obszarach zieleni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4974017" y="1985210"/>
        <a:ext cx="2101223" cy="1978829"/>
      </dsp:txXfrm>
    </dsp:sp>
    <dsp:sp modelId="{AE208FE7-03B0-4E75-8C43-62CDC5DA66D6}">
      <dsp:nvSpPr>
        <dsp:cNvPr id="0" name=""/>
        <dsp:cNvSpPr/>
      </dsp:nvSpPr>
      <dsp:spPr>
        <a:xfrm>
          <a:off x="7459410" y="1985210"/>
          <a:ext cx="2101223" cy="19788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</a:rPr>
            <a:t>Kontrola przestrzegania zakazów: palenia w kominkach, używania dmuchaw, urządzeń spalinowych, rozpalania ognisk i grilli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7459410" y="1985210"/>
        <a:ext cx="2101223" cy="1978829"/>
      </dsp:txXfrm>
    </dsp:sp>
    <dsp:sp modelId="{F0B5AEE3-E99B-494C-B90C-99395065F7AE}">
      <dsp:nvSpPr>
        <dsp:cNvPr id="0" name=""/>
        <dsp:cNvSpPr/>
      </dsp:nvSpPr>
      <dsp:spPr>
        <a:xfrm>
          <a:off x="9944803" y="1985210"/>
          <a:ext cx="2101223" cy="19788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Patrole w rejonach </a:t>
          </a:r>
          <a:br>
            <a:rPr lang="pl-PL" sz="1600" kern="1200" dirty="0">
              <a:solidFill>
                <a:schemeClr val="tx1"/>
              </a:solidFill>
            </a:rPr>
          </a:br>
          <a:r>
            <a:rPr lang="pl-PL" sz="1600" kern="1200" dirty="0">
              <a:solidFill>
                <a:schemeClr val="tx1"/>
              </a:solidFill>
            </a:rPr>
            <a:t>o wysokim ryzyku spalania odpadów</a:t>
          </a:r>
        </a:p>
      </dsp:txBody>
      <dsp:txXfrm>
        <a:off x="9944803" y="1985210"/>
        <a:ext cx="2101223" cy="197882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604D5-9AD5-473E-AEAB-820615AC4AC1}">
      <dsp:nvSpPr>
        <dsp:cNvPr id="0" name=""/>
        <dsp:cNvSpPr/>
      </dsp:nvSpPr>
      <dsp:spPr>
        <a:xfrm rot="5400000">
          <a:off x="-209714" y="212455"/>
          <a:ext cx="1398098" cy="97866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kern="1200" dirty="0"/>
        </a:p>
      </dsp:txBody>
      <dsp:txXfrm rot="-5400000">
        <a:off x="1" y="492076"/>
        <a:ext cx="978669" cy="419429"/>
      </dsp:txXfrm>
    </dsp:sp>
    <dsp:sp modelId="{C6C50F33-8366-4BF2-85C2-A4B4E370237D}">
      <dsp:nvSpPr>
        <dsp:cNvPr id="0" name=""/>
        <dsp:cNvSpPr/>
      </dsp:nvSpPr>
      <dsp:spPr>
        <a:xfrm rot="5400000">
          <a:off x="5781483" y="-4800073"/>
          <a:ext cx="908764" cy="105143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0" kern="1200" dirty="0"/>
            <a:t>Realizacja działań naprawczych</a:t>
          </a:r>
          <a:endParaRPr lang="pl-PL" sz="2800" b="0" kern="1200" dirty="0"/>
        </a:p>
      </dsp:txBody>
      <dsp:txXfrm rot="-5400000">
        <a:off x="978669" y="47103"/>
        <a:ext cx="10470030" cy="820040"/>
      </dsp:txXfrm>
    </dsp:sp>
    <dsp:sp modelId="{5768F298-99B6-49B6-842C-9328C9D561F1}">
      <dsp:nvSpPr>
        <dsp:cNvPr id="0" name=""/>
        <dsp:cNvSpPr/>
      </dsp:nvSpPr>
      <dsp:spPr>
        <a:xfrm rot="5400000">
          <a:off x="-209714" y="1413789"/>
          <a:ext cx="1398098" cy="97866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kern="1200" dirty="0"/>
        </a:p>
      </dsp:txBody>
      <dsp:txXfrm rot="-5400000">
        <a:off x="1" y="1693410"/>
        <a:ext cx="978669" cy="419429"/>
      </dsp:txXfrm>
    </dsp:sp>
    <dsp:sp modelId="{B51B3BBD-C08C-4D35-BBFC-F127851821C7}">
      <dsp:nvSpPr>
        <dsp:cNvPr id="0" name=""/>
        <dsp:cNvSpPr/>
      </dsp:nvSpPr>
      <dsp:spPr>
        <a:xfrm rot="5400000">
          <a:off x="5781483" y="-3598739"/>
          <a:ext cx="908764" cy="105143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Realizacja działań krótkoterminowych</a:t>
          </a:r>
          <a:endParaRPr lang="pl-PL" sz="2800" kern="1200" dirty="0"/>
        </a:p>
      </dsp:txBody>
      <dsp:txXfrm rot="-5400000">
        <a:off x="978669" y="1248437"/>
        <a:ext cx="10470030" cy="820040"/>
      </dsp:txXfrm>
    </dsp:sp>
    <dsp:sp modelId="{440B8985-6243-4594-B38C-E214A872787F}">
      <dsp:nvSpPr>
        <dsp:cNvPr id="0" name=""/>
        <dsp:cNvSpPr/>
      </dsp:nvSpPr>
      <dsp:spPr>
        <a:xfrm rot="5400000">
          <a:off x="-209714" y="2615124"/>
          <a:ext cx="1398098" cy="97866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kern="1200" dirty="0"/>
        </a:p>
      </dsp:txBody>
      <dsp:txXfrm rot="-5400000">
        <a:off x="1" y="2894745"/>
        <a:ext cx="978669" cy="419429"/>
      </dsp:txXfrm>
    </dsp:sp>
    <dsp:sp modelId="{9E848B81-CC58-4A8E-AD65-2FEECD02E8C3}">
      <dsp:nvSpPr>
        <dsp:cNvPr id="0" name=""/>
        <dsp:cNvSpPr/>
      </dsp:nvSpPr>
      <dsp:spPr>
        <a:xfrm rot="5400000">
          <a:off x="5781483" y="-2397404"/>
          <a:ext cx="908764" cy="105143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kern="1200" dirty="0"/>
            <a:t> Coroczne sprawozdania z realizacji działań i wydawanych decyzji - do 31 stycznia </a:t>
          </a:r>
          <a:br>
            <a:rPr lang="pl-PL" sz="2000" kern="1200" dirty="0"/>
          </a:br>
          <a:r>
            <a:rPr lang="pl-PL" sz="2000" kern="1200" dirty="0"/>
            <a:t>po roku sprawozdawczym </a:t>
          </a:r>
          <a:r>
            <a:rPr lang="pl-PL" sz="2000" b="0" kern="1200" dirty="0"/>
            <a:t>(z wydawanych decyzji sprawozdania składają również starostowie)</a:t>
          </a:r>
        </a:p>
      </dsp:txBody>
      <dsp:txXfrm rot="-5400000">
        <a:off x="978669" y="2449772"/>
        <a:ext cx="10470030" cy="82004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DB401-5353-4C25-97F6-753B80D67237}">
      <dsp:nvSpPr>
        <dsp:cNvPr id="0" name=""/>
        <dsp:cNvSpPr/>
      </dsp:nvSpPr>
      <dsp:spPr>
        <a:xfrm rot="5400000">
          <a:off x="-128544" y="129032"/>
          <a:ext cx="856966" cy="59987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 dirty="0">
            <a:solidFill>
              <a:schemeClr val="tx1"/>
            </a:solidFill>
          </a:endParaRPr>
        </a:p>
      </dsp:txBody>
      <dsp:txXfrm rot="-5400000">
        <a:off x="1" y="300425"/>
        <a:ext cx="599876" cy="257090"/>
      </dsp:txXfrm>
    </dsp:sp>
    <dsp:sp modelId="{AA3C43E3-5BF3-4E50-ABE0-8242C6338AE1}">
      <dsp:nvSpPr>
        <dsp:cNvPr id="0" name=""/>
        <dsp:cNvSpPr/>
      </dsp:nvSpPr>
      <dsp:spPr>
        <a:xfrm rot="5400000">
          <a:off x="5822235" y="-5221871"/>
          <a:ext cx="557028" cy="110017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schemeClr val="tx1"/>
              </a:solidFill>
              <a:latin typeface="+mj-lt"/>
            </a:rPr>
            <a:t>współpraca z gminą przy inwentaryzacji i wymianie źródeł ciepła</a:t>
          </a:r>
          <a:endParaRPr lang="pl-PL" sz="1800" kern="1200" dirty="0">
            <a:solidFill>
              <a:schemeClr val="tx1"/>
            </a:solidFill>
          </a:endParaRPr>
        </a:p>
      </dsp:txBody>
      <dsp:txXfrm rot="-5400000">
        <a:off x="599877" y="27679"/>
        <a:ext cx="10974553" cy="502644"/>
      </dsp:txXfrm>
    </dsp:sp>
    <dsp:sp modelId="{CCE8A0F1-CE5F-4AD6-BA65-A8A79DD06631}">
      <dsp:nvSpPr>
        <dsp:cNvPr id="0" name=""/>
        <dsp:cNvSpPr/>
      </dsp:nvSpPr>
      <dsp:spPr>
        <a:xfrm rot="5400000">
          <a:off x="-128544" y="865287"/>
          <a:ext cx="856966" cy="599876"/>
        </a:xfrm>
        <a:prstGeom prst="chevron">
          <a:avLst/>
        </a:prstGeom>
        <a:solidFill>
          <a:schemeClr val="accent4">
            <a:hueOff val="-2067965"/>
            <a:satOff val="11611"/>
            <a:lumOff val="-539"/>
            <a:alphaOff val="0"/>
          </a:schemeClr>
        </a:solidFill>
        <a:ln w="12700" cap="flat" cmpd="sng" algn="ctr">
          <a:solidFill>
            <a:schemeClr val="accent4">
              <a:hueOff val="-2067965"/>
              <a:satOff val="11611"/>
              <a:lumOff val="-5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 dirty="0">
            <a:solidFill>
              <a:schemeClr val="tx1"/>
            </a:solidFill>
            <a:latin typeface="+mj-lt"/>
          </a:endParaRPr>
        </a:p>
      </dsp:txBody>
      <dsp:txXfrm rot="-5400000">
        <a:off x="1" y="1036680"/>
        <a:ext cx="599876" cy="257090"/>
      </dsp:txXfrm>
    </dsp:sp>
    <dsp:sp modelId="{A2563508-1111-4BB9-9032-C70DADBDABB1}">
      <dsp:nvSpPr>
        <dsp:cNvPr id="0" name=""/>
        <dsp:cNvSpPr/>
      </dsp:nvSpPr>
      <dsp:spPr>
        <a:xfrm rot="5400000">
          <a:off x="5822235" y="-4485616"/>
          <a:ext cx="557028" cy="110017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067965"/>
              <a:satOff val="11611"/>
              <a:lumOff val="-5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schemeClr val="tx1"/>
              </a:solidFill>
              <a:latin typeface="+mj-lt"/>
            </a:rPr>
            <a:t>przekazywanie gminom deklaracji o wymianie bądź instalacji dodatkowych źródeł ciepła, w przypadku, gdy wymiana realizowana jest bez pośrednictwa lub współfinansowania przez gminę</a:t>
          </a:r>
        </a:p>
      </dsp:txBody>
      <dsp:txXfrm rot="-5400000">
        <a:off x="599877" y="763934"/>
        <a:ext cx="10974553" cy="502644"/>
      </dsp:txXfrm>
    </dsp:sp>
    <dsp:sp modelId="{2FA40CBB-6B6D-4662-A05E-42C085E9C771}">
      <dsp:nvSpPr>
        <dsp:cNvPr id="0" name=""/>
        <dsp:cNvSpPr/>
      </dsp:nvSpPr>
      <dsp:spPr>
        <a:xfrm rot="5400000">
          <a:off x="-128544" y="1601542"/>
          <a:ext cx="856966" cy="599876"/>
        </a:xfrm>
        <a:prstGeom prst="chevron">
          <a:avLst/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 w="12700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 dirty="0">
            <a:solidFill>
              <a:schemeClr val="tx1"/>
            </a:solidFill>
            <a:latin typeface="+mj-lt"/>
          </a:endParaRPr>
        </a:p>
      </dsp:txBody>
      <dsp:txXfrm rot="-5400000">
        <a:off x="1" y="1772935"/>
        <a:ext cx="599876" cy="257090"/>
      </dsp:txXfrm>
    </dsp:sp>
    <dsp:sp modelId="{ACF9A039-EDF1-4EA2-A60E-BC7DA18040D2}">
      <dsp:nvSpPr>
        <dsp:cNvPr id="0" name=""/>
        <dsp:cNvSpPr/>
      </dsp:nvSpPr>
      <dsp:spPr>
        <a:xfrm rot="5400000">
          <a:off x="5822235" y="-3749360"/>
          <a:ext cx="557028" cy="110017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schemeClr val="tx1"/>
              </a:solidFill>
              <a:latin typeface="+mj-lt"/>
            </a:rPr>
            <a:t>przestrzeganie zakazu używania dmuchaw do liści</a:t>
          </a:r>
        </a:p>
      </dsp:txBody>
      <dsp:txXfrm rot="-5400000">
        <a:off x="599877" y="1500190"/>
        <a:ext cx="10974553" cy="502644"/>
      </dsp:txXfrm>
    </dsp:sp>
    <dsp:sp modelId="{4DA0E47F-983D-49AF-8E04-EC1C2DEB2664}">
      <dsp:nvSpPr>
        <dsp:cNvPr id="0" name=""/>
        <dsp:cNvSpPr/>
      </dsp:nvSpPr>
      <dsp:spPr>
        <a:xfrm rot="5400000">
          <a:off x="-128544" y="2337797"/>
          <a:ext cx="856966" cy="599876"/>
        </a:xfrm>
        <a:prstGeom prst="chevron">
          <a:avLst/>
        </a:prstGeom>
        <a:solidFill>
          <a:schemeClr val="accent4">
            <a:hueOff val="-6203895"/>
            <a:satOff val="34834"/>
            <a:lumOff val="-1617"/>
            <a:alphaOff val="0"/>
          </a:schemeClr>
        </a:solidFill>
        <a:ln w="12700" cap="flat" cmpd="sng" algn="ctr">
          <a:solidFill>
            <a:schemeClr val="accent4">
              <a:hueOff val="-6203895"/>
              <a:satOff val="34834"/>
              <a:lumOff val="-1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 dirty="0">
            <a:solidFill>
              <a:schemeClr val="tx1"/>
            </a:solidFill>
            <a:latin typeface="+mj-lt"/>
          </a:endParaRPr>
        </a:p>
      </dsp:txBody>
      <dsp:txXfrm rot="-5400000">
        <a:off x="1" y="2509190"/>
        <a:ext cx="599876" cy="257090"/>
      </dsp:txXfrm>
    </dsp:sp>
    <dsp:sp modelId="{12790FAE-0355-498B-BC5B-6EA69D0EB5B8}">
      <dsp:nvSpPr>
        <dsp:cNvPr id="0" name=""/>
        <dsp:cNvSpPr/>
      </dsp:nvSpPr>
      <dsp:spPr>
        <a:xfrm rot="5400000">
          <a:off x="5822235" y="-3013105"/>
          <a:ext cx="557028" cy="110017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6203895"/>
              <a:satOff val="34834"/>
              <a:lumOff val="-1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schemeClr val="tx1"/>
              </a:solidFill>
              <a:latin typeface="+mj-lt"/>
            </a:rPr>
            <a:t>przestrzeganie uchwały antysmogowej oraz zakazu spalania odpadów i pozostałości roślinnych</a:t>
          </a:r>
        </a:p>
      </dsp:txBody>
      <dsp:txXfrm rot="-5400000">
        <a:off x="599877" y="2236445"/>
        <a:ext cx="10974553" cy="502644"/>
      </dsp:txXfrm>
    </dsp:sp>
    <dsp:sp modelId="{62B4443A-6B32-4E23-B6AD-7BC682685D49}">
      <dsp:nvSpPr>
        <dsp:cNvPr id="0" name=""/>
        <dsp:cNvSpPr/>
      </dsp:nvSpPr>
      <dsp:spPr>
        <a:xfrm rot="5400000">
          <a:off x="-128544" y="3074053"/>
          <a:ext cx="856966" cy="599876"/>
        </a:xfrm>
        <a:prstGeom prst="chevron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2700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 dirty="0">
            <a:solidFill>
              <a:schemeClr val="tx1"/>
            </a:solidFill>
            <a:latin typeface="+mj-lt"/>
          </a:endParaRPr>
        </a:p>
      </dsp:txBody>
      <dsp:txXfrm rot="-5400000">
        <a:off x="1" y="3245446"/>
        <a:ext cx="599876" cy="257090"/>
      </dsp:txXfrm>
    </dsp:sp>
    <dsp:sp modelId="{337E929C-C96D-4D28-8B7A-073B1225B10A}">
      <dsp:nvSpPr>
        <dsp:cNvPr id="0" name=""/>
        <dsp:cNvSpPr/>
      </dsp:nvSpPr>
      <dsp:spPr>
        <a:xfrm rot="5400000">
          <a:off x="5822235" y="-2276850"/>
          <a:ext cx="557028" cy="110017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schemeClr val="tx1"/>
              </a:solidFill>
              <a:latin typeface="+mj-lt"/>
            </a:rPr>
            <a:t>realizacja działań krótkoterminowych</a:t>
          </a:r>
        </a:p>
      </dsp:txBody>
      <dsp:txXfrm rot="-5400000">
        <a:off x="599877" y="2972700"/>
        <a:ext cx="10974553" cy="50264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732F6-059D-490F-A3E7-5D992A454A26}">
      <dsp:nvSpPr>
        <dsp:cNvPr id="0" name=""/>
        <dsp:cNvSpPr/>
      </dsp:nvSpPr>
      <dsp:spPr>
        <a:xfrm>
          <a:off x="-20238" y="18101"/>
          <a:ext cx="9288421" cy="146973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254000" bIns="21476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Województwa Mazowieckiego: </a:t>
          </a:r>
          <a:endParaRPr lang="pl-PL" sz="2400" kern="1200" dirty="0"/>
        </a:p>
      </dsp:txBody>
      <dsp:txXfrm>
        <a:off x="-20238" y="385534"/>
        <a:ext cx="8920988" cy="734865"/>
      </dsp:txXfrm>
    </dsp:sp>
    <dsp:sp modelId="{AF6B434E-A192-408C-8962-BC3F4C768B92}">
      <dsp:nvSpPr>
        <dsp:cNvPr id="0" name=""/>
        <dsp:cNvSpPr/>
      </dsp:nvSpPr>
      <dsp:spPr>
        <a:xfrm>
          <a:off x="16" y="1146555"/>
          <a:ext cx="4291250" cy="43574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MIWOP 2020 – 26 mln zł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 err="1"/>
            <a:t>MIWOPiM</a:t>
          </a:r>
          <a:r>
            <a:rPr lang="pl-PL" sz="2400" kern="1200" dirty="0"/>
            <a:t> – 11 mln zł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RPO WM 2014–2020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RPO WM 2021–2027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Otwarte konkursy ofert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Platforma sprawozdawcza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Szkolenia/warsztaty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Studia podyplomowe</a:t>
          </a:r>
        </a:p>
      </dsp:txBody>
      <dsp:txXfrm>
        <a:off x="16" y="1146555"/>
        <a:ext cx="4291250" cy="4357447"/>
      </dsp:txXfrm>
    </dsp:sp>
    <dsp:sp modelId="{EA7E36BF-CB93-48BB-B41D-2C1B85B3F60C}">
      <dsp:nvSpPr>
        <dsp:cNvPr id="0" name=""/>
        <dsp:cNvSpPr/>
      </dsp:nvSpPr>
      <dsp:spPr>
        <a:xfrm>
          <a:off x="4230534" y="499281"/>
          <a:ext cx="5078124" cy="181534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254000" bIns="21476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Możliwość dofinansowania z innych źródeł:</a:t>
          </a:r>
          <a:endParaRPr lang="pl-PL" sz="2400" kern="1200" dirty="0"/>
        </a:p>
      </dsp:txBody>
      <dsp:txXfrm>
        <a:off x="4230534" y="953118"/>
        <a:ext cx="4624288" cy="907673"/>
      </dsp:txXfrm>
    </dsp:sp>
    <dsp:sp modelId="{32F71DB9-6C46-4F41-880F-9FF0229752C7}">
      <dsp:nvSpPr>
        <dsp:cNvPr id="0" name=""/>
        <dsp:cNvSpPr/>
      </dsp:nvSpPr>
      <dsp:spPr>
        <a:xfrm>
          <a:off x="4257451" y="1737575"/>
          <a:ext cx="4393210" cy="3740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Program „Czyste Powietrze”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Program „Ciepłownictwo powiatowe”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Program „Mój Prąd”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Program STOP SMOG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Ulga termomodernizacyjna</a:t>
          </a:r>
        </a:p>
      </dsp:txBody>
      <dsp:txXfrm>
        <a:off x="4257451" y="1737575"/>
        <a:ext cx="4393210" cy="3740019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FC565-9F63-48AA-8130-B64AA1EF29C1}">
      <dsp:nvSpPr>
        <dsp:cNvPr id="0" name=""/>
        <dsp:cNvSpPr/>
      </dsp:nvSpPr>
      <dsp:spPr>
        <a:xfrm>
          <a:off x="6885" y="203898"/>
          <a:ext cx="2086350" cy="834540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2017 r.</a:t>
          </a:r>
        </a:p>
      </dsp:txBody>
      <dsp:txXfrm>
        <a:off x="424155" y="203898"/>
        <a:ext cx="1251810" cy="834540"/>
      </dsp:txXfrm>
    </dsp:sp>
    <dsp:sp modelId="{51AF9181-9C36-4766-BFBB-B9862D3F5E5C}">
      <dsp:nvSpPr>
        <dsp:cNvPr id="0" name=""/>
        <dsp:cNvSpPr/>
      </dsp:nvSpPr>
      <dsp:spPr>
        <a:xfrm>
          <a:off x="1884601" y="203898"/>
          <a:ext cx="2086350" cy="834540"/>
        </a:xfrm>
        <a:prstGeom prst="chevron">
          <a:avLst/>
        </a:prstGeom>
        <a:solidFill>
          <a:schemeClr val="accent2">
            <a:shade val="80000"/>
            <a:hueOff val="17964"/>
            <a:satOff val="1537"/>
            <a:lumOff val="19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2018 r.</a:t>
          </a:r>
        </a:p>
      </dsp:txBody>
      <dsp:txXfrm>
        <a:off x="2301871" y="203898"/>
        <a:ext cx="1251810" cy="834540"/>
      </dsp:txXfrm>
    </dsp:sp>
    <dsp:sp modelId="{DF90A76B-4844-4E9C-9B59-D8BBD56C3BE7}">
      <dsp:nvSpPr>
        <dsp:cNvPr id="0" name=""/>
        <dsp:cNvSpPr/>
      </dsp:nvSpPr>
      <dsp:spPr>
        <a:xfrm>
          <a:off x="3762317" y="203898"/>
          <a:ext cx="829261" cy="834540"/>
        </a:xfrm>
        <a:prstGeom prst="chevron">
          <a:avLst/>
        </a:prstGeom>
        <a:solidFill>
          <a:schemeClr val="accent2">
            <a:shade val="80000"/>
            <a:hueOff val="35928"/>
            <a:satOff val="3074"/>
            <a:lumOff val="38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3762317" y="203898"/>
        <a:ext cx="829261" cy="834540"/>
      </dsp:txXfrm>
    </dsp:sp>
    <dsp:sp modelId="{11777DC3-A172-4625-BF86-1AE787D9C463}">
      <dsp:nvSpPr>
        <dsp:cNvPr id="0" name=""/>
        <dsp:cNvSpPr/>
      </dsp:nvSpPr>
      <dsp:spPr>
        <a:xfrm>
          <a:off x="4337060" y="205951"/>
          <a:ext cx="753902" cy="834540"/>
        </a:xfrm>
        <a:prstGeom prst="chevron">
          <a:avLst/>
        </a:prstGeom>
        <a:solidFill>
          <a:schemeClr val="accent2">
            <a:shade val="80000"/>
            <a:hueOff val="53891"/>
            <a:satOff val="4612"/>
            <a:lumOff val="57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4337060" y="205951"/>
        <a:ext cx="753902" cy="834540"/>
      </dsp:txXfrm>
    </dsp:sp>
    <dsp:sp modelId="{F646C778-7D04-44C7-A55A-DFBBE17E0438}">
      <dsp:nvSpPr>
        <dsp:cNvPr id="0" name=""/>
        <dsp:cNvSpPr/>
      </dsp:nvSpPr>
      <dsp:spPr>
        <a:xfrm>
          <a:off x="4928211" y="203898"/>
          <a:ext cx="729471" cy="834540"/>
        </a:xfrm>
        <a:prstGeom prst="chevron">
          <a:avLst/>
        </a:prstGeom>
        <a:solidFill>
          <a:schemeClr val="accent2">
            <a:shade val="80000"/>
            <a:hueOff val="71855"/>
            <a:satOff val="6149"/>
            <a:lumOff val="76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4928211" y="203898"/>
        <a:ext cx="729471" cy="834540"/>
      </dsp:txXfrm>
    </dsp:sp>
    <dsp:sp modelId="{F4AC844F-616C-4889-99A4-A2C81A6D5393}">
      <dsp:nvSpPr>
        <dsp:cNvPr id="0" name=""/>
        <dsp:cNvSpPr/>
      </dsp:nvSpPr>
      <dsp:spPr>
        <a:xfrm>
          <a:off x="5449048" y="203898"/>
          <a:ext cx="707961" cy="834540"/>
        </a:xfrm>
        <a:prstGeom prst="chevron">
          <a:avLst/>
        </a:prstGeom>
        <a:solidFill>
          <a:schemeClr val="accent2">
            <a:shade val="80000"/>
            <a:hueOff val="89819"/>
            <a:satOff val="7686"/>
            <a:lumOff val="95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5449048" y="203898"/>
        <a:ext cx="707961" cy="834540"/>
      </dsp:txXfrm>
    </dsp:sp>
    <dsp:sp modelId="{5852A71F-6B24-470D-83F8-F22FA8BF4E6A}">
      <dsp:nvSpPr>
        <dsp:cNvPr id="0" name=""/>
        <dsp:cNvSpPr/>
      </dsp:nvSpPr>
      <dsp:spPr>
        <a:xfrm>
          <a:off x="5948374" y="203898"/>
          <a:ext cx="2086350" cy="834540"/>
        </a:xfrm>
        <a:prstGeom prst="chevron">
          <a:avLst/>
        </a:prstGeom>
        <a:solidFill>
          <a:schemeClr val="accent2">
            <a:shade val="80000"/>
            <a:hueOff val="107783"/>
            <a:satOff val="9223"/>
            <a:lumOff val="114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2023 r.</a:t>
          </a:r>
        </a:p>
      </dsp:txBody>
      <dsp:txXfrm>
        <a:off x="6365644" y="203898"/>
        <a:ext cx="1251810" cy="834540"/>
      </dsp:txXfrm>
    </dsp:sp>
    <dsp:sp modelId="{1ED68158-6CE7-49E8-93AD-ED0E30C870D7}">
      <dsp:nvSpPr>
        <dsp:cNvPr id="0" name=""/>
        <dsp:cNvSpPr/>
      </dsp:nvSpPr>
      <dsp:spPr>
        <a:xfrm>
          <a:off x="7826090" y="203898"/>
          <a:ext cx="726759" cy="834540"/>
        </a:xfrm>
        <a:prstGeom prst="chevron">
          <a:avLst/>
        </a:prstGeom>
        <a:solidFill>
          <a:schemeClr val="accent2">
            <a:shade val="80000"/>
            <a:hueOff val="125747"/>
            <a:satOff val="10760"/>
            <a:lumOff val="134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7826090" y="203898"/>
        <a:ext cx="726759" cy="834540"/>
      </dsp:txXfrm>
    </dsp:sp>
    <dsp:sp modelId="{18812E27-0FCE-4F4B-9FEC-A3DD534237F5}">
      <dsp:nvSpPr>
        <dsp:cNvPr id="0" name=""/>
        <dsp:cNvSpPr/>
      </dsp:nvSpPr>
      <dsp:spPr>
        <a:xfrm>
          <a:off x="8344214" y="203898"/>
          <a:ext cx="701952" cy="834540"/>
        </a:xfrm>
        <a:prstGeom prst="chevron">
          <a:avLst/>
        </a:prstGeom>
        <a:solidFill>
          <a:schemeClr val="accent2">
            <a:shade val="80000"/>
            <a:hueOff val="143710"/>
            <a:satOff val="12297"/>
            <a:lumOff val="153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8344214" y="203898"/>
        <a:ext cx="701952" cy="834540"/>
      </dsp:txXfrm>
    </dsp:sp>
    <dsp:sp modelId="{FECC0951-9EA8-443A-8259-B3DED5F14284}">
      <dsp:nvSpPr>
        <dsp:cNvPr id="0" name=""/>
        <dsp:cNvSpPr/>
      </dsp:nvSpPr>
      <dsp:spPr>
        <a:xfrm>
          <a:off x="8837532" y="203898"/>
          <a:ext cx="712780" cy="834540"/>
        </a:xfrm>
        <a:prstGeom prst="chevron">
          <a:avLst/>
        </a:prstGeom>
        <a:solidFill>
          <a:schemeClr val="accent2">
            <a:shade val="80000"/>
            <a:hueOff val="161674"/>
            <a:satOff val="13835"/>
            <a:lumOff val="172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8837532" y="203898"/>
        <a:ext cx="712780" cy="834540"/>
      </dsp:txXfrm>
    </dsp:sp>
    <dsp:sp modelId="{27130C5E-CB6B-4312-B1F6-10E09E221DB1}">
      <dsp:nvSpPr>
        <dsp:cNvPr id="0" name=""/>
        <dsp:cNvSpPr/>
      </dsp:nvSpPr>
      <dsp:spPr>
        <a:xfrm>
          <a:off x="9341678" y="203898"/>
          <a:ext cx="709046" cy="834540"/>
        </a:xfrm>
        <a:prstGeom prst="chevron">
          <a:avLst/>
        </a:prstGeom>
        <a:solidFill>
          <a:schemeClr val="accent2">
            <a:shade val="80000"/>
            <a:hueOff val="179638"/>
            <a:satOff val="15372"/>
            <a:lumOff val="191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9341678" y="203898"/>
        <a:ext cx="709046" cy="834540"/>
      </dsp:txXfrm>
    </dsp:sp>
    <dsp:sp modelId="{DA07E5BD-9AF9-4D67-8DD9-1257084128BE}">
      <dsp:nvSpPr>
        <dsp:cNvPr id="0" name=""/>
        <dsp:cNvSpPr/>
      </dsp:nvSpPr>
      <dsp:spPr>
        <a:xfrm>
          <a:off x="9842089" y="203898"/>
          <a:ext cx="2086350" cy="834540"/>
        </a:xfrm>
        <a:prstGeom prst="chevron">
          <a:avLst/>
        </a:prstGeom>
        <a:solidFill>
          <a:schemeClr val="accent2">
            <a:shade val="80000"/>
            <a:hueOff val="197602"/>
            <a:satOff val="16909"/>
            <a:lumOff val="210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2028 r.</a:t>
          </a:r>
        </a:p>
      </dsp:txBody>
      <dsp:txXfrm>
        <a:off x="10259359" y="203898"/>
        <a:ext cx="1251810" cy="834540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C7672-D15D-4599-8594-6E78B771BBAD}">
      <dsp:nvSpPr>
        <dsp:cNvPr id="0" name=""/>
        <dsp:cNvSpPr/>
      </dsp:nvSpPr>
      <dsp:spPr>
        <a:xfrm>
          <a:off x="632270" y="1805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>
              <a:solidFill>
                <a:schemeClr val="tx1"/>
              </a:solidFill>
              <a:latin typeface="+mn-lt"/>
            </a:rPr>
            <a:t>Cechy</a:t>
          </a:r>
          <a:endParaRPr lang="pl-PL" sz="1600" b="1" kern="1200" dirty="0">
            <a:solidFill>
              <a:schemeClr val="tx1"/>
            </a:solidFill>
            <a:latin typeface="+mn-lt"/>
          </a:endParaRPr>
        </a:p>
      </dsp:txBody>
      <dsp:txXfrm>
        <a:off x="655836" y="25371"/>
        <a:ext cx="3395304" cy="757475"/>
      </dsp:txXfrm>
    </dsp:sp>
    <dsp:sp modelId="{838BDD18-A380-4671-BE59-8C44B059EA97}">
      <dsp:nvSpPr>
        <dsp:cNvPr id="0" name=""/>
        <dsp:cNvSpPr/>
      </dsp:nvSpPr>
      <dsp:spPr>
        <a:xfrm rot="5400000">
          <a:off x="2306668" y="853232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43623-02E1-43B5-8CEE-676ACFABCEA7}">
      <dsp:nvSpPr>
        <dsp:cNvPr id="0" name=""/>
        <dsp:cNvSpPr/>
      </dsp:nvSpPr>
      <dsp:spPr>
        <a:xfrm>
          <a:off x="632270" y="993691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  <a:latin typeface="+mn-lt"/>
            </a:rPr>
            <a:t>skutek</a:t>
          </a:r>
          <a:endParaRPr lang="pl-PL" sz="1600" kern="1200" dirty="0">
            <a:solidFill>
              <a:schemeClr val="tx1"/>
            </a:solidFill>
            <a:latin typeface="+mn-lt"/>
          </a:endParaRPr>
        </a:p>
      </dsp:txBody>
      <dsp:txXfrm>
        <a:off x="655836" y="1017257"/>
        <a:ext cx="3395304" cy="757475"/>
      </dsp:txXfrm>
    </dsp:sp>
    <dsp:sp modelId="{2A7AE6CD-4C59-45A7-BC0B-CEE29F3FC166}">
      <dsp:nvSpPr>
        <dsp:cNvPr id="0" name=""/>
        <dsp:cNvSpPr/>
      </dsp:nvSpPr>
      <dsp:spPr>
        <a:xfrm rot="5400000">
          <a:off x="2306668" y="1845118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468243"/>
            <a:satOff val="-555"/>
            <a:lumOff val="-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DC8664-761E-42A7-85E4-2D573AC92365}">
      <dsp:nvSpPr>
        <dsp:cNvPr id="0" name=""/>
        <dsp:cNvSpPr/>
      </dsp:nvSpPr>
      <dsp:spPr>
        <a:xfrm>
          <a:off x="632270" y="1985578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458495"/>
            <a:satOff val="-766"/>
            <a:lumOff val="-7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58495"/>
              <a:satOff val="-766"/>
              <a:lumOff val="-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latin typeface="+mn-lt"/>
            </a:rPr>
            <a:t>delegacja prawna</a:t>
          </a:r>
        </a:p>
      </dsp:txBody>
      <dsp:txXfrm>
        <a:off x="655836" y="2009144"/>
        <a:ext cx="3395304" cy="757475"/>
      </dsp:txXfrm>
    </dsp:sp>
    <dsp:sp modelId="{5DAA3928-3C4D-49B7-94D5-9B3F47F50352}">
      <dsp:nvSpPr>
        <dsp:cNvPr id="0" name=""/>
        <dsp:cNvSpPr/>
      </dsp:nvSpPr>
      <dsp:spPr>
        <a:xfrm rot="5400000">
          <a:off x="2306668" y="2837005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936486"/>
            <a:satOff val="-1111"/>
            <a:lumOff val="-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F5CE9-987A-46B4-BEA1-BFF26B3B84E4}">
      <dsp:nvSpPr>
        <dsp:cNvPr id="0" name=""/>
        <dsp:cNvSpPr/>
      </dsp:nvSpPr>
      <dsp:spPr>
        <a:xfrm>
          <a:off x="632270" y="2977465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916989"/>
            <a:satOff val="-1532"/>
            <a:lumOff val="-14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16989"/>
              <a:satOff val="-1532"/>
              <a:lumOff val="-1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  <a:latin typeface="+mn-lt"/>
            </a:rPr>
            <a:t>diagnoza</a:t>
          </a:r>
          <a:endParaRPr lang="pl-PL" sz="1600" kern="1200" dirty="0">
            <a:solidFill>
              <a:schemeClr val="tx1"/>
            </a:solidFill>
            <a:latin typeface="+mn-lt"/>
          </a:endParaRPr>
        </a:p>
      </dsp:txBody>
      <dsp:txXfrm>
        <a:off x="655836" y="3001031"/>
        <a:ext cx="3395304" cy="757475"/>
      </dsp:txXfrm>
    </dsp:sp>
    <dsp:sp modelId="{B8A090BA-75A6-4AD3-A62E-D90F24273065}">
      <dsp:nvSpPr>
        <dsp:cNvPr id="0" name=""/>
        <dsp:cNvSpPr/>
      </dsp:nvSpPr>
      <dsp:spPr>
        <a:xfrm rot="5398516">
          <a:off x="2306882" y="3828892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1404729"/>
            <a:satOff val="-1666"/>
            <a:lumOff val="-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176F4-ABF5-460C-826E-9FC37D80894E}">
      <dsp:nvSpPr>
        <dsp:cNvPr id="0" name=""/>
        <dsp:cNvSpPr/>
      </dsp:nvSpPr>
      <dsp:spPr>
        <a:xfrm>
          <a:off x="632698" y="3969352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1375484"/>
            <a:satOff val="-2298"/>
            <a:lumOff val="-21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375484"/>
              <a:satOff val="-2298"/>
              <a:lumOff val="-2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  <a:latin typeface="+mn-lt"/>
            </a:rPr>
            <a:t>charakter</a:t>
          </a:r>
          <a:endParaRPr lang="pl-PL" sz="1600" kern="1200" dirty="0">
            <a:solidFill>
              <a:schemeClr val="tx1"/>
            </a:solidFill>
            <a:latin typeface="+mn-lt"/>
          </a:endParaRPr>
        </a:p>
      </dsp:txBody>
      <dsp:txXfrm>
        <a:off x="656264" y="3992918"/>
        <a:ext cx="3395304" cy="757475"/>
      </dsp:txXfrm>
    </dsp:sp>
    <dsp:sp modelId="{756F3DF9-7BCA-441C-B98E-43CEEBFCA25A}">
      <dsp:nvSpPr>
        <dsp:cNvPr id="0" name=""/>
        <dsp:cNvSpPr/>
      </dsp:nvSpPr>
      <dsp:spPr>
        <a:xfrm rot="5400000">
          <a:off x="2307096" y="4820779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1872972"/>
            <a:satOff val="-2222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2C2E9-B7F6-4B0A-9025-DB795317594F}">
      <dsp:nvSpPr>
        <dsp:cNvPr id="0" name=""/>
        <dsp:cNvSpPr/>
      </dsp:nvSpPr>
      <dsp:spPr>
        <a:xfrm>
          <a:off x="632698" y="4961238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1833978"/>
            <a:satOff val="-3065"/>
            <a:lumOff val="-28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833978"/>
              <a:satOff val="-3065"/>
              <a:lumOff val="-2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latin typeface="+mn-lt"/>
            </a:rPr>
            <a:t>realizacja</a:t>
          </a:r>
        </a:p>
      </dsp:txBody>
      <dsp:txXfrm>
        <a:off x="656264" y="4984804"/>
        <a:ext cx="3395304" cy="757475"/>
      </dsp:txXfrm>
    </dsp:sp>
    <dsp:sp modelId="{F13280AA-1FC2-4B07-B0DD-FC31BF933A43}">
      <dsp:nvSpPr>
        <dsp:cNvPr id="0" name=""/>
        <dsp:cNvSpPr/>
      </dsp:nvSpPr>
      <dsp:spPr>
        <a:xfrm>
          <a:off x="4374353" y="1805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hueOff val="-3277702"/>
            <a:satOff val="-3888"/>
            <a:lumOff val="-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>
              <a:solidFill>
                <a:schemeClr val="tx1"/>
              </a:solidFill>
              <a:latin typeface="+mn-lt"/>
            </a:rPr>
            <a:t>Uchwała antysmogowa</a:t>
          </a:r>
          <a:endParaRPr lang="pl-PL" sz="1600" b="1" kern="1200" dirty="0">
            <a:solidFill>
              <a:schemeClr val="tx1"/>
            </a:solidFill>
            <a:latin typeface="+mn-lt"/>
          </a:endParaRPr>
        </a:p>
      </dsp:txBody>
      <dsp:txXfrm>
        <a:off x="4397919" y="25371"/>
        <a:ext cx="3395304" cy="757475"/>
      </dsp:txXfrm>
    </dsp:sp>
    <dsp:sp modelId="{919541FD-8D1F-4C77-8364-B5312240ADB3}">
      <dsp:nvSpPr>
        <dsp:cNvPr id="0" name=""/>
        <dsp:cNvSpPr/>
      </dsp:nvSpPr>
      <dsp:spPr>
        <a:xfrm rot="5400000">
          <a:off x="6048752" y="853232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2341216"/>
            <a:satOff val="-2777"/>
            <a:lumOff val="-14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1BA04-47CC-4BD4-91A8-63F089D94D73}">
      <dsp:nvSpPr>
        <dsp:cNvPr id="0" name=""/>
        <dsp:cNvSpPr/>
      </dsp:nvSpPr>
      <dsp:spPr>
        <a:xfrm>
          <a:off x="4374353" y="993691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2292473"/>
            <a:satOff val="-3831"/>
            <a:lumOff val="-35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292473"/>
              <a:satOff val="-3831"/>
              <a:lumOff val="-3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poprawa jakości powietrza i jakości życia</a:t>
          </a:r>
          <a:endParaRPr lang="pl-PL" sz="1600" kern="1200" dirty="0">
            <a:solidFill>
              <a:schemeClr val="tx1"/>
            </a:solidFill>
            <a:latin typeface="+mn-lt"/>
          </a:endParaRPr>
        </a:p>
      </dsp:txBody>
      <dsp:txXfrm>
        <a:off x="4397919" y="1017257"/>
        <a:ext cx="3395304" cy="757475"/>
      </dsp:txXfrm>
    </dsp:sp>
    <dsp:sp modelId="{99B1AD8A-F1F0-4240-878A-DB8BD46D2D3B}">
      <dsp:nvSpPr>
        <dsp:cNvPr id="0" name=""/>
        <dsp:cNvSpPr/>
      </dsp:nvSpPr>
      <dsp:spPr>
        <a:xfrm rot="5400000">
          <a:off x="6048752" y="1845118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2809459"/>
            <a:satOff val="-3333"/>
            <a:lumOff val="-17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06687-A9AF-4860-88C3-93BC56A7DF70}">
      <dsp:nvSpPr>
        <dsp:cNvPr id="0" name=""/>
        <dsp:cNvSpPr/>
      </dsp:nvSpPr>
      <dsp:spPr>
        <a:xfrm>
          <a:off x="4374353" y="1985578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2750967"/>
            <a:satOff val="-4597"/>
            <a:lumOff val="-42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750967"/>
              <a:satOff val="-4597"/>
              <a:lumOff val="-4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latin typeface="+mn-lt"/>
            </a:rPr>
            <a:t>art. 96 </a:t>
          </a:r>
          <a:r>
            <a:rPr lang="pl-PL" sz="1600" kern="1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ustawy Prawo ochrony środowiska</a:t>
          </a:r>
          <a:r>
            <a:rPr lang="pl-PL" sz="1600" kern="1200" dirty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4397919" y="2009144"/>
        <a:ext cx="3395304" cy="757475"/>
      </dsp:txXfrm>
    </dsp:sp>
    <dsp:sp modelId="{68829335-7832-4B97-B6D3-6A1C43A2E3E9}">
      <dsp:nvSpPr>
        <dsp:cNvPr id="0" name=""/>
        <dsp:cNvSpPr/>
      </dsp:nvSpPr>
      <dsp:spPr>
        <a:xfrm rot="5400000">
          <a:off x="6048752" y="2837005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3277702"/>
            <a:satOff val="-3888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B5BDE-A00D-40D1-84DA-4009C32BAA01}">
      <dsp:nvSpPr>
        <dsp:cNvPr id="0" name=""/>
        <dsp:cNvSpPr/>
      </dsp:nvSpPr>
      <dsp:spPr>
        <a:xfrm>
          <a:off x="4374353" y="2977465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3209462"/>
            <a:satOff val="-5363"/>
            <a:lumOff val="-49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209462"/>
              <a:satOff val="-5363"/>
              <a:lumOff val="-4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spalanie paliw stałych w sektorze komunalno-bytowym</a:t>
          </a:r>
          <a:endParaRPr lang="pl-PL" sz="1600" kern="1200" dirty="0">
            <a:solidFill>
              <a:schemeClr val="tx1"/>
            </a:solidFill>
            <a:latin typeface="+mn-lt"/>
          </a:endParaRPr>
        </a:p>
      </dsp:txBody>
      <dsp:txXfrm>
        <a:off x="4397919" y="3001031"/>
        <a:ext cx="3395304" cy="757475"/>
      </dsp:txXfrm>
    </dsp:sp>
    <dsp:sp modelId="{D7183E6F-85A8-48BE-BC55-544EC80D99E1}">
      <dsp:nvSpPr>
        <dsp:cNvPr id="0" name=""/>
        <dsp:cNvSpPr/>
      </dsp:nvSpPr>
      <dsp:spPr>
        <a:xfrm rot="5400000">
          <a:off x="6048752" y="3828892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3745945"/>
            <a:satOff val="-4443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CDDAC-78B0-4871-856D-1D261FFB74AD}">
      <dsp:nvSpPr>
        <dsp:cNvPr id="0" name=""/>
        <dsp:cNvSpPr/>
      </dsp:nvSpPr>
      <dsp:spPr>
        <a:xfrm>
          <a:off x="4374353" y="3969352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3667956"/>
            <a:satOff val="-6129"/>
            <a:lumOff val="-56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667956"/>
              <a:satOff val="-6129"/>
              <a:lumOff val="-5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zakazowy – wyłącza z użytkowania niektóre rodzaje kotłów i paliw stałych</a:t>
          </a:r>
          <a:endParaRPr lang="pl-PL" sz="1600" kern="1200" dirty="0">
            <a:solidFill>
              <a:schemeClr val="tx1"/>
            </a:solidFill>
            <a:latin typeface="+mn-lt"/>
          </a:endParaRPr>
        </a:p>
      </dsp:txBody>
      <dsp:txXfrm>
        <a:off x="4397919" y="3992918"/>
        <a:ext cx="3395304" cy="757475"/>
      </dsp:txXfrm>
    </dsp:sp>
    <dsp:sp modelId="{5DDCA829-7D1E-496B-975D-18EA5DF9A117}">
      <dsp:nvSpPr>
        <dsp:cNvPr id="0" name=""/>
        <dsp:cNvSpPr/>
      </dsp:nvSpPr>
      <dsp:spPr>
        <a:xfrm rot="5398516">
          <a:off x="6048966" y="4820779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4214188"/>
            <a:satOff val="-4999"/>
            <a:lumOff val="-2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8D6F0-9867-40C2-A172-83D1D9AD8DEA}">
      <dsp:nvSpPr>
        <dsp:cNvPr id="0" name=""/>
        <dsp:cNvSpPr/>
      </dsp:nvSpPr>
      <dsp:spPr>
        <a:xfrm>
          <a:off x="4374781" y="4961238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4126451"/>
            <a:satOff val="-6895"/>
            <a:lumOff val="-63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126451"/>
              <a:satOff val="-6895"/>
              <a:lumOff val="-6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  <a:latin typeface="+mn-lt"/>
            </a:rPr>
            <a:t>określa konieczność wymiany wszystkich nieekologicznych źródeł ciepła</a:t>
          </a:r>
          <a:endParaRPr lang="pl-PL" sz="1600" kern="1200" dirty="0">
            <a:solidFill>
              <a:schemeClr val="tx1"/>
            </a:solidFill>
            <a:latin typeface="+mn-lt"/>
          </a:endParaRPr>
        </a:p>
      </dsp:txBody>
      <dsp:txXfrm>
        <a:off x="4398347" y="4984804"/>
        <a:ext cx="3395304" cy="757475"/>
      </dsp:txXfrm>
    </dsp:sp>
    <dsp:sp modelId="{8B194423-F675-4F66-A49A-C9104DE0DCB3}">
      <dsp:nvSpPr>
        <dsp:cNvPr id="0" name=""/>
        <dsp:cNvSpPr/>
      </dsp:nvSpPr>
      <dsp:spPr>
        <a:xfrm>
          <a:off x="8116437" y="1805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>
              <a:solidFill>
                <a:schemeClr val="tx1"/>
              </a:solidFill>
              <a:latin typeface="+mn-lt"/>
            </a:rPr>
            <a:t>POP</a:t>
          </a:r>
          <a:endParaRPr lang="pl-PL" sz="1600" b="1" kern="1200" dirty="0">
            <a:solidFill>
              <a:schemeClr val="tx1"/>
            </a:solidFill>
            <a:latin typeface="+mn-lt"/>
          </a:endParaRPr>
        </a:p>
      </dsp:txBody>
      <dsp:txXfrm>
        <a:off x="8140003" y="25371"/>
        <a:ext cx="3395304" cy="757475"/>
      </dsp:txXfrm>
    </dsp:sp>
    <dsp:sp modelId="{079CE2CF-E9FB-4F94-99B2-BFDD0D717EB7}">
      <dsp:nvSpPr>
        <dsp:cNvPr id="0" name=""/>
        <dsp:cNvSpPr/>
      </dsp:nvSpPr>
      <dsp:spPr>
        <a:xfrm rot="5400000">
          <a:off x="9790835" y="853232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4682431"/>
            <a:satOff val="-5554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1FEE5-64A4-49DC-BA23-D625841CB130}">
      <dsp:nvSpPr>
        <dsp:cNvPr id="0" name=""/>
        <dsp:cNvSpPr/>
      </dsp:nvSpPr>
      <dsp:spPr>
        <a:xfrm>
          <a:off x="8116437" y="993691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4584945"/>
            <a:satOff val="-7661"/>
            <a:lumOff val="-70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584945"/>
              <a:satOff val="-7661"/>
              <a:lumOff val="-7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poprawa jakości powietrza i jakości życia</a:t>
          </a:r>
          <a:endParaRPr lang="pl-PL" sz="1600" kern="1200" dirty="0">
            <a:solidFill>
              <a:schemeClr val="tx1"/>
            </a:solidFill>
            <a:latin typeface="+mn-lt"/>
          </a:endParaRPr>
        </a:p>
      </dsp:txBody>
      <dsp:txXfrm>
        <a:off x="8140003" y="1017257"/>
        <a:ext cx="3395304" cy="757475"/>
      </dsp:txXfrm>
    </dsp:sp>
    <dsp:sp modelId="{BD375B2A-0E96-4AEB-AD64-602AD8EE0FA1}">
      <dsp:nvSpPr>
        <dsp:cNvPr id="0" name=""/>
        <dsp:cNvSpPr/>
      </dsp:nvSpPr>
      <dsp:spPr>
        <a:xfrm rot="5400000">
          <a:off x="9790835" y="1845118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5150674"/>
            <a:satOff val="-6110"/>
            <a:lumOff val="-3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64992-8672-4133-9B58-5F92FB6096A5}">
      <dsp:nvSpPr>
        <dsp:cNvPr id="0" name=""/>
        <dsp:cNvSpPr/>
      </dsp:nvSpPr>
      <dsp:spPr>
        <a:xfrm>
          <a:off x="8116437" y="1985578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5043440"/>
            <a:satOff val="-8428"/>
            <a:lumOff val="-77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043440"/>
              <a:satOff val="-8428"/>
              <a:lumOff val="-7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art. 91 ustawy Prawo ochrony środowiska</a:t>
          </a:r>
          <a:endParaRPr lang="pl-PL" sz="1600" kern="1200" dirty="0">
            <a:solidFill>
              <a:schemeClr val="tx1"/>
            </a:solidFill>
            <a:latin typeface="+mn-lt"/>
          </a:endParaRPr>
        </a:p>
      </dsp:txBody>
      <dsp:txXfrm>
        <a:off x="8140003" y="2009144"/>
        <a:ext cx="3395304" cy="757475"/>
      </dsp:txXfrm>
    </dsp:sp>
    <dsp:sp modelId="{E1A204D1-80C3-4873-9D3B-9A9A8A317CAF}">
      <dsp:nvSpPr>
        <dsp:cNvPr id="0" name=""/>
        <dsp:cNvSpPr/>
      </dsp:nvSpPr>
      <dsp:spPr>
        <a:xfrm rot="5400000">
          <a:off x="9790835" y="2837005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5618917"/>
            <a:satOff val="-6665"/>
            <a:lumOff val="-35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39D54-9A22-4960-8C9B-3426D892D6A8}">
      <dsp:nvSpPr>
        <dsp:cNvPr id="0" name=""/>
        <dsp:cNvSpPr/>
      </dsp:nvSpPr>
      <dsp:spPr>
        <a:xfrm>
          <a:off x="8116437" y="2977465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5501934"/>
            <a:satOff val="-9194"/>
            <a:lumOff val="-84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501934"/>
              <a:satOff val="-9194"/>
              <a:lumOff val="-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spalanie paliw stałych w sektorze komunalno-bytowym</a:t>
          </a:r>
          <a:endParaRPr lang="pl-PL" sz="1600" kern="1200" dirty="0">
            <a:solidFill>
              <a:schemeClr val="tx1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8140003" y="3001031"/>
        <a:ext cx="3395304" cy="757475"/>
      </dsp:txXfrm>
    </dsp:sp>
    <dsp:sp modelId="{70BAF8AF-980F-4E50-BDB2-BF918DFB0BAC}">
      <dsp:nvSpPr>
        <dsp:cNvPr id="0" name=""/>
        <dsp:cNvSpPr/>
      </dsp:nvSpPr>
      <dsp:spPr>
        <a:xfrm rot="5400000">
          <a:off x="9790835" y="3828892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6087160"/>
            <a:satOff val="-7221"/>
            <a:lumOff val="-38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60924-E297-4921-9333-6D2155396896}">
      <dsp:nvSpPr>
        <dsp:cNvPr id="0" name=""/>
        <dsp:cNvSpPr/>
      </dsp:nvSpPr>
      <dsp:spPr>
        <a:xfrm>
          <a:off x="8116437" y="3969352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5960429"/>
            <a:satOff val="-9960"/>
            <a:lumOff val="-9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960429"/>
              <a:satOff val="-9960"/>
              <a:lumOff val="-9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nakazowy – wprowadza konieczność wymiany źródeł ciepła, nasadzeń zieleni, edukację ekologiczną, czy kontrole źródeł ciepła</a:t>
          </a:r>
          <a:endParaRPr lang="pl-PL" sz="1600" kern="1200" dirty="0">
            <a:solidFill>
              <a:schemeClr val="tx1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8140003" y="3992918"/>
        <a:ext cx="3395304" cy="757475"/>
      </dsp:txXfrm>
    </dsp:sp>
    <dsp:sp modelId="{D45AD2B0-B58A-43C7-93EA-EAE2E68B352F}">
      <dsp:nvSpPr>
        <dsp:cNvPr id="0" name=""/>
        <dsp:cNvSpPr/>
      </dsp:nvSpPr>
      <dsp:spPr>
        <a:xfrm rot="5398516">
          <a:off x="9791049" y="4820779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78421-ED5F-4AF4-84BD-CEA1F3617E61}">
      <dsp:nvSpPr>
        <dsp:cNvPr id="0" name=""/>
        <dsp:cNvSpPr/>
      </dsp:nvSpPr>
      <dsp:spPr>
        <a:xfrm>
          <a:off x="8129504" y="4961238"/>
          <a:ext cx="3417158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6418923"/>
            <a:satOff val="-10726"/>
            <a:lumOff val="-98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418923"/>
              <a:satOff val="-10726"/>
              <a:lumOff val="-9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określa konieczność wymiany liczby kołów niezbędnej do osiągnięcia norm jakości powietrza.</a:t>
          </a:r>
          <a:endParaRPr lang="pl-PL" sz="1600" kern="1200" dirty="0">
            <a:solidFill>
              <a:schemeClr val="tx1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8153070" y="4984804"/>
        <a:ext cx="3370026" cy="757475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F11E4-BD59-423A-87A0-DB68DAE82324}">
      <dsp:nvSpPr>
        <dsp:cNvPr id="0" name=""/>
        <dsp:cNvSpPr/>
      </dsp:nvSpPr>
      <dsp:spPr>
        <a:xfrm>
          <a:off x="4836440" y="3409844"/>
          <a:ext cx="3461039" cy="1656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534988" lvl="1" indent="-174625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pl-PL" sz="1600" kern="1200" dirty="0"/>
            <a:t>Przejrzyste powietrze, widok </a:t>
          </a:r>
          <a:br>
            <a:rPr lang="pl-PL" sz="1600" kern="1200" dirty="0"/>
          </a:br>
          <a:r>
            <a:rPr lang="pl-PL" sz="1600" kern="1200" dirty="0"/>
            <a:t>aż po horyzont</a:t>
          </a:r>
        </a:p>
        <a:p>
          <a:pPr marL="534988" lvl="1" indent="-17462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Czystsza gleba, zdrowsze jedzenie</a:t>
          </a:r>
        </a:p>
      </dsp:txBody>
      <dsp:txXfrm>
        <a:off x="5911136" y="3860316"/>
        <a:ext cx="2349957" cy="1169492"/>
      </dsp:txXfrm>
    </dsp:sp>
    <dsp:sp modelId="{2CF33DBD-1664-40A6-8250-545D3D62CE1E}">
      <dsp:nvSpPr>
        <dsp:cNvPr id="0" name=""/>
        <dsp:cNvSpPr/>
      </dsp:nvSpPr>
      <dsp:spPr>
        <a:xfrm>
          <a:off x="664509" y="3409844"/>
          <a:ext cx="3461039" cy="1656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pl-PL" sz="1600" kern="1200" dirty="0"/>
            <a:t>Lepsza kondycja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pl-PL" sz="1600" kern="1200" dirty="0"/>
            <a:t>Więcej sił do rozwoju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pl-PL" sz="1600" kern="1200" dirty="0"/>
            <a:t>Mniej stania w kolejkach w przychodni i aptece</a:t>
          </a:r>
        </a:p>
      </dsp:txBody>
      <dsp:txXfrm>
        <a:off x="700894" y="3860316"/>
        <a:ext cx="2349957" cy="1169492"/>
      </dsp:txXfrm>
    </dsp:sp>
    <dsp:sp modelId="{39C81E89-2006-4CE3-A63B-D761EAD2EC6F}">
      <dsp:nvSpPr>
        <dsp:cNvPr id="0" name=""/>
        <dsp:cNvSpPr/>
      </dsp:nvSpPr>
      <dsp:spPr>
        <a:xfrm>
          <a:off x="4836005" y="0"/>
          <a:ext cx="3461039" cy="1656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534988" lvl="1" indent="-17462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Dodatkowe wakacje </a:t>
          </a:r>
          <a:r>
            <a:rPr lang="pl-PL" sz="1600" kern="1200" dirty="0" err="1"/>
            <a:t>all</a:t>
          </a:r>
          <a:r>
            <a:rPr lang="pl-PL" sz="1600" kern="1200"/>
            <a:t> inclusive </a:t>
          </a:r>
          <a:r>
            <a:rPr lang="pl-PL" sz="1600" kern="1200" dirty="0"/>
            <a:t>w roku</a:t>
          </a:r>
        </a:p>
        <a:p>
          <a:pPr marL="534988" lvl="1" indent="-17462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Dwie porządne szafy w zabudowie </a:t>
          </a:r>
          <a:br>
            <a:rPr lang="pl-PL" sz="1600" kern="1200" dirty="0"/>
          </a:br>
          <a:r>
            <a:rPr lang="pl-PL" sz="1600" kern="1200" dirty="0"/>
            <a:t>w roku</a:t>
          </a:r>
        </a:p>
      </dsp:txBody>
      <dsp:txXfrm>
        <a:off x="5910702" y="36385"/>
        <a:ext cx="2349957" cy="1169492"/>
      </dsp:txXfrm>
    </dsp:sp>
    <dsp:sp modelId="{FB3E07E7-9060-4582-B5E0-1204295C341A}">
      <dsp:nvSpPr>
        <dsp:cNvPr id="0" name=""/>
        <dsp:cNvSpPr/>
      </dsp:nvSpPr>
      <dsp:spPr>
        <a:xfrm>
          <a:off x="664074" y="0"/>
          <a:ext cx="3461039" cy="1656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Więcej czasu </a:t>
          </a:r>
          <a:br>
            <a:rPr lang="pl-PL" sz="1600" kern="1200" dirty="0"/>
          </a:br>
          <a:r>
            <a:rPr lang="pl-PL" sz="1600" kern="1200" dirty="0"/>
            <a:t>dla rodziny i wnuków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Więcej czasu </a:t>
          </a:r>
          <a:br>
            <a:rPr lang="pl-PL" sz="1600" kern="1200" dirty="0"/>
          </a:br>
          <a:r>
            <a:rPr lang="pl-PL" sz="1600" kern="1200" dirty="0"/>
            <a:t>na podróże i pasje</a:t>
          </a:r>
        </a:p>
      </dsp:txBody>
      <dsp:txXfrm>
        <a:off x="700459" y="36385"/>
        <a:ext cx="2349957" cy="1169492"/>
      </dsp:txXfrm>
    </dsp:sp>
    <dsp:sp modelId="{6290BF4B-B24C-45B0-A72C-696252CF1EBA}">
      <dsp:nvSpPr>
        <dsp:cNvPr id="0" name=""/>
        <dsp:cNvSpPr/>
      </dsp:nvSpPr>
      <dsp:spPr>
        <a:xfrm>
          <a:off x="2187550" y="295037"/>
          <a:ext cx="2241248" cy="224124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</a:rPr>
            <a:t>Wydłużysz życie</a:t>
          </a:r>
        </a:p>
      </dsp:txBody>
      <dsp:txXfrm>
        <a:off x="2843996" y="951483"/>
        <a:ext cx="1584802" cy="1584802"/>
      </dsp:txXfrm>
    </dsp:sp>
    <dsp:sp modelId="{903E1918-3C38-45A2-97B8-1AAA16105FA7}">
      <dsp:nvSpPr>
        <dsp:cNvPr id="0" name=""/>
        <dsp:cNvSpPr/>
      </dsp:nvSpPr>
      <dsp:spPr>
        <a:xfrm rot="5400000">
          <a:off x="4532320" y="295037"/>
          <a:ext cx="2241248" cy="224124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</a:rPr>
            <a:t>Oszczędzisz</a:t>
          </a:r>
        </a:p>
      </dsp:txBody>
      <dsp:txXfrm rot="-5400000">
        <a:off x="4532320" y="951483"/>
        <a:ext cx="1584802" cy="1584802"/>
      </dsp:txXfrm>
    </dsp:sp>
    <dsp:sp modelId="{6DDF7FFE-D00C-452A-8AAB-95D8F9CEC379}">
      <dsp:nvSpPr>
        <dsp:cNvPr id="0" name=""/>
        <dsp:cNvSpPr/>
      </dsp:nvSpPr>
      <dsp:spPr>
        <a:xfrm rot="10800000">
          <a:off x="4532320" y="2639807"/>
          <a:ext cx="2241248" cy="224124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</a:rPr>
            <a:t>Poprawisz stan środowiska</a:t>
          </a:r>
        </a:p>
      </dsp:txBody>
      <dsp:txXfrm rot="10800000">
        <a:off x="4532320" y="2639807"/>
        <a:ext cx="1584802" cy="1584802"/>
      </dsp:txXfrm>
    </dsp:sp>
    <dsp:sp modelId="{AF253E8C-2207-4ED0-B8F9-9D5D8533126F}">
      <dsp:nvSpPr>
        <dsp:cNvPr id="0" name=""/>
        <dsp:cNvSpPr/>
      </dsp:nvSpPr>
      <dsp:spPr>
        <a:xfrm rot="16200000">
          <a:off x="2187550" y="2639807"/>
          <a:ext cx="2241248" cy="224124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</a:rPr>
            <a:t>Poprawisz </a:t>
          </a:r>
          <a:r>
            <a:rPr lang="pl-PL" sz="2000" b="1" kern="1200">
              <a:solidFill>
                <a:schemeClr val="tx1"/>
              </a:solidFill>
            </a:rPr>
            <a:t>swoje zdrowie</a:t>
          </a:r>
          <a:endParaRPr lang="pl-PL" sz="2000" b="1" kern="1200" dirty="0">
            <a:solidFill>
              <a:schemeClr val="tx1"/>
            </a:solidFill>
          </a:endParaRPr>
        </a:p>
      </dsp:txBody>
      <dsp:txXfrm rot="5400000">
        <a:off x="2843996" y="2639807"/>
        <a:ext cx="1584802" cy="1584802"/>
      </dsp:txXfrm>
    </dsp:sp>
    <dsp:sp modelId="{D30A047E-6637-4688-9E6C-FBBC614E9485}">
      <dsp:nvSpPr>
        <dsp:cNvPr id="0" name=""/>
        <dsp:cNvSpPr/>
      </dsp:nvSpPr>
      <dsp:spPr>
        <a:xfrm>
          <a:off x="4093646" y="2122198"/>
          <a:ext cx="773825" cy="67289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2A43D4-466F-4047-AD3C-20B2FDBE9EFD}">
      <dsp:nvSpPr>
        <dsp:cNvPr id="0" name=""/>
        <dsp:cNvSpPr/>
      </dsp:nvSpPr>
      <dsp:spPr>
        <a:xfrm rot="10800000">
          <a:off x="4093646" y="2381002"/>
          <a:ext cx="773825" cy="67289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77F10-66EA-4A69-BF60-97154B577594}">
      <dsp:nvSpPr>
        <dsp:cNvPr id="0" name=""/>
        <dsp:cNvSpPr/>
      </dsp:nvSpPr>
      <dsp:spPr>
        <a:xfrm>
          <a:off x="911" y="1188"/>
          <a:ext cx="5635899" cy="1054110"/>
        </a:xfrm>
        <a:prstGeom prst="roundRect">
          <a:avLst>
            <a:gd name="adj" fmla="val 1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Województwo mazowieckie: </a:t>
          </a:r>
          <a:br>
            <a:rPr lang="pl-PL" sz="2000" kern="1200" dirty="0">
              <a:solidFill>
                <a:schemeClr val="tx1"/>
              </a:solidFill>
            </a:rPr>
          </a:br>
          <a:r>
            <a:rPr lang="pl-PL" sz="2000" kern="1200" dirty="0">
              <a:solidFill>
                <a:schemeClr val="tx1"/>
              </a:solidFill>
            </a:rPr>
            <a:t>444 obszary przekroczeń</a:t>
          </a:r>
        </a:p>
      </dsp:txBody>
      <dsp:txXfrm>
        <a:off x="31785" y="32062"/>
        <a:ext cx="5574151" cy="992362"/>
      </dsp:txXfrm>
    </dsp:sp>
    <dsp:sp modelId="{B4519C0B-AB96-4119-A9A6-80FF62D63266}">
      <dsp:nvSpPr>
        <dsp:cNvPr id="0" name=""/>
        <dsp:cNvSpPr/>
      </dsp:nvSpPr>
      <dsp:spPr>
        <a:xfrm>
          <a:off x="911" y="1154267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Strefa mazowiecka</a:t>
          </a:r>
        </a:p>
      </dsp:txBody>
      <dsp:txXfrm>
        <a:off x="31785" y="1185141"/>
        <a:ext cx="1263722" cy="992362"/>
      </dsp:txXfrm>
    </dsp:sp>
    <dsp:sp modelId="{C3052CCE-411A-4BB7-9C45-CC7E20456A19}">
      <dsp:nvSpPr>
        <dsp:cNvPr id="0" name=""/>
        <dsp:cNvSpPr/>
      </dsp:nvSpPr>
      <dsp:spPr>
        <a:xfrm>
          <a:off x="911" y="2307346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solidFill>
                <a:schemeClr val="tx1"/>
              </a:solidFill>
            </a:rPr>
            <a:t>425</a:t>
          </a:r>
        </a:p>
      </dsp:txBody>
      <dsp:txXfrm>
        <a:off x="31785" y="2338220"/>
        <a:ext cx="1263722" cy="992362"/>
      </dsp:txXfrm>
    </dsp:sp>
    <dsp:sp modelId="{BDB80337-0D86-4863-9C19-9766F82F91FF}">
      <dsp:nvSpPr>
        <dsp:cNvPr id="0" name=""/>
        <dsp:cNvSpPr/>
      </dsp:nvSpPr>
      <dsp:spPr>
        <a:xfrm>
          <a:off x="1437720" y="1154267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Strefa aglomeracja warszawska</a:t>
          </a:r>
        </a:p>
      </dsp:txBody>
      <dsp:txXfrm>
        <a:off x="1468594" y="1185141"/>
        <a:ext cx="1263722" cy="992362"/>
      </dsp:txXfrm>
    </dsp:sp>
    <dsp:sp modelId="{1697D43F-36F1-4235-8DD0-55739DBF1B29}">
      <dsp:nvSpPr>
        <dsp:cNvPr id="0" name=""/>
        <dsp:cNvSpPr/>
      </dsp:nvSpPr>
      <dsp:spPr>
        <a:xfrm>
          <a:off x="1437720" y="2307346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solidFill>
                <a:schemeClr val="tx1"/>
              </a:solidFill>
            </a:rPr>
            <a:t>9</a:t>
          </a:r>
        </a:p>
      </dsp:txBody>
      <dsp:txXfrm>
        <a:off x="1468594" y="2338220"/>
        <a:ext cx="1263722" cy="992362"/>
      </dsp:txXfrm>
    </dsp:sp>
    <dsp:sp modelId="{03366D24-6F79-4CDD-AFCD-0624C074FFD5}">
      <dsp:nvSpPr>
        <dsp:cNvPr id="0" name=""/>
        <dsp:cNvSpPr/>
      </dsp:nvSpPr>
      <dsp:spPr>
        <a:xfrm>
          <a:off x="2874530" y="1154267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>
              <a:solidFill>
                <a:schemeClr val="tx1"/>
              </a:solidFill>
            </a:rPr>
            <a:t>Strefa miasto Płock</a:t>
          </a:r>
        </a:p>
      </dsp:txBody>
      <dsp:txXfrm>
        <a:off x="2905404" y="1185141"/>
        <a:ext cx="1263722" cy="992362"/>
      </dsp:txXfrm>
    </dsp:sp>
    <dsp:sp modelId="{BD44AAAD-B417-4C34-A3ED-7442FF532623}">
      <dsp:nvSpPr>
        <dsp:cNvPr id="0" name=""/>
        <dsp:cNvSpPr/>
      </dsp:nvSpPr>
      <dsp:spPr>
        <a:xfrm>
          <a:off x="2874530" y="2307346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solidFill>
                <a:schemeClr val="tx1"/>
              </a:solidFill>
            </a:rPr>
            <a:t>5</a:t>
          </a:r>
        </a:p>
      </dsp:txBody>
      <dsp:txXfrm>
        <a:off x="2905404" y="2338220"/>
        <a:ext cx="1263722" cy="992362"/>
      </dsp:txXfrm>
    </dsp:sp>
    <dsp:sp modelId="{2174DD6F-6D8D-469E-81C1-91A593DB1AA2}">
      <dsp:nvSpPr>
        <dsp:cNvPr id="0" name=""/>
        <dsp:cNvSpPr/>
      </dsp:nvSpPr>
      <dsp:spPr>
        <a:xfrm>
          <a:off x="4311340" y="1154267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Strefa miasto Radom</a:t>
          </a:r>
        </a:p>
      </dsp:txBody>
      <dsp:txXfrm>
        <a:off x="4342214" y="1185141"/>
        <a:ext cx="1263722" cy="992362"/>
      </dsp:txXfrm>
    </dsp:sp>
    <dsp:sp modelId="{72FE1A4E-74A2-471F-9825-2F7FFB0BDFBC}">
      <dsp:nvSpPr>
        <dsp:cNvPr id="0" name=""/>
        <dsp:cNvSpPr/>
      </dsp:nvSpPr>
      <dsp:spPr>
        <a:xfrm>
          <a:off x="4311340" y="2307346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solidFill>
                <a:schemeClr val="tx1"/>
              </a:solidFill>
            </a:rPr>
            <a:t>5</a:t>
          </a:r>
        </a:p>
      </dsp:txBody>
      <dsp:txXfrm>
        <a:off x="4342214" y="2338220"/>
        <a:ext cx="1263722" cy="9923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77F10-66EA-4A69-BF60-97154B577594}">
      <dsp:nvSpPr>
        <dsp:cNvPr id="0" name=""/>
        <dsp:cNvSpPr/>
      </dsp:nvSpPr>
      <dsp:spPr>
        <a:xfrm>
          <a:off x="911" y="1188"/>
          <a:ext cx="5635899" cy="1054110"/>
        </a:xfrm>
        <a:prstGeom prst="roundRect">
          <a:avLst>
            <a:gd name="adj" fmla="val 1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Województwo mazowieckie: </a:t>
          </a:r>
          <a:br>
            <a:rPr lang="pl-PL" sz="2000" kern="1200" dirty="0">
              <a:solidFill>
                <a:schemeClr val="tx1"/>
              </a:solidFill>
            </a:rPr>
          </a:br>
          <a:r>
            <a:rPr lang="pl-PL" sz="2000" kern="1200" dirty="0">
              <a:solidFill>
                <a:schemeClr val="tx1"/>
              </a:solidFill>
            </a:rPr>
            <a:t>444 obszary przekroczeń</a:t>
          </a:r>
        </a:p>
      </dsp:txBody>
      <dsp:txXfrm>
        <a:off x="31785" y="32062"/>
        <a:ext cx="5574151" cy="992362"/>
      </dsp:txXfrm>
    </dsp:sp>
    <dsp:sp modelId="{B4519C0B-AB96-4119-A9A6-80FF62D63266}">
      <dsp:nvSpPr>
        <dsp:cNvPr id="0" name=""/>
        <dsp:cNvSpPr/>
      </dsp:nvSpPr>
      <dsp:spPr>
        <a:xfrm>
          <a:off x="911" y="1154267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Strefa mazowiecka</a:t>
          </a:r>
        </a:p>
      </dsp:txBody>
      <dsp:txXfrm>
        <a:off x="31785" y="1185141"/>
        <a:ext cx="1263722" cy="992362"/>
      </dsp:txXfrm>
    </dsp:sp>
    <dsp:sp modelId="{C3052CCE-411A-4BB7-9C45-CC7E20456A19}">
      <dsp:nvSpPr>
        <dsp:cNvPr id="0" name=""/>
        <dsp:cNvSpPr/>
      </dsp:nvSpPr>
      <dsp:spPr>
        <a:xfrm>
          <a:off x="911" y="2307346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solidFill>
                <a:schemeClr val="tx1"/>
              </a:solidFill>
            </a:rPr>
            <a:t>425</a:t>
          </a:r>
        </a:p>
      </dsp:txBody>
      <dsp:txXfrm>
        <a:off x="31785" y="2338220"/>
        <a:ext cx="1263722" cy="992362"/>
      </dsp:txXfrm>
    </dsp:sp>
    <dsp:sp modelId="{BDB80337-0D86-4863-9C19-9766F82F91FF}">
      <dsp:nvSpPr>
        <dsp:cNvPr id="0" name=""/>
        <dsp:cNvSpPr/>
      </dsp:nvSpPr>
      <dsp:spPr>
        <a:xfrm>
          <a:off x="1437720" y="1154267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Strefa aglomeracja warszawska</a:t>
          </a:r>
        </a:p>
      </dsp:txBody>
      <dsp:txXfrm>
        <a:off x="1468594" y="1185141"/>
        <a:ext cx="1263722" cy="992362"/>
      </dsp:txXfrm>
    </dsp:sp>
    <dsp:sp modelId="{1697D43F-36F1-4235-8DD0-55739DBF1B29}">
      <dsp:nvSpPr>
        <dsp:cNvPr id="0" name=""/>
        <dsp:cNvSpPr/>
      </dsp:nvSpPr>
      <dsp:spPr>
        <a:xfrm>
          <a:off x="1437720" y="2307346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solidFill>
                <a:schemeClr val="tx1"/>
              </a:solidFill>
            </a:rPr>
            <a:t>9</a:t>
          </a:r>
        </a:p>
      </dsp:txBody>
      <dsp:txXfrm>
        <a:off x="1468594" y="2338220"/>
        <a:ext cx="1263722" cy="992362"/>
      </dsp:txXfrm>
    </dsp:sp>
    <dsp:sp modelId="{03366D24-6F79-4CDD-AFCD-0624C074FFD5}">
      <dsp:nvSpPr>
        <dsp:cNvPr id="0" name=""/>
        <dsp:cNvSpPr/>
      </dsp:nvSpPr>
      <dsp:spPr>
        <a:xfrm>
          <a:off x="2874530" y="1154267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>
              <a:solidFill>
                <a:schemeClr val="tx1"/>
              </a:solidFill>
            </a:rPr>
            <a:t>Strefa miasto Płock</a:t>
          </a:r>
        </a:p>
      </dsp:txBody>
      <dsp:txXfrm>
        <a:off x="2905404" y="1185141"/>
        <a:ext cx="1263722" cy="992362"/>
      </dsp:txXfrm>
    </dsp:sp>
    <dsp:sp modelId="{BD44AAAD-B417-4C34-A3ED-7442FF532623}">
      <dsp:nvSpPr>
        <dsp:cNvPr id="0" name=""/>
        <dsp:cNvSpPr/>
      </dsp:nvSpPr>
      <dsp:spPr>
        <a:xfrm>
          <a:off x="2874530" y="2307346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solidFill>
                <a:schemeClr val="tx1"/>
              </a:solidFill>
            </a:rPr>
            <a:t>5</a:t>
          </a:r>
        </a:p>
      </dsp:txBody>
      <dsp:txXfrm>
        <a:off x="2905404" y="2338220"/>
        <a:ext cx="1263722" cy="992362"/>
      </dsp:txXfrm>
    </dsp:sp>
    <dsp:sp modelId="{2174DD6F-6D8D-469E-81C1-91A593DB1AA2}">
      <dsp:nvSpPr>
        <dsp:cNvPr id="0" name=""/>
        <dsp:cNvSpPr/>
      </dsp:nvSpPr>
      <dsp:spPr>
        <a:xfrm>
          <a:off x="4311340" y="1154267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Strefa miasto Radom</a:t>
          </a:r>
        </a:p>
      </dsp:txBody>
      <dsp:txXfrm>
        <a:off x="4342214" y="1185141"/>
        <a:ext cx="1263722" cy="992362"/>
      </dsp:txXfrm>
    </dsp:sp>
    <dsp:sp modelId="{72FE1A4E-74A2-471F-9825-2F7FFB0BDFBC}">
      <dsp:nvSpPr>
        <dsp:cNvPr id="0" name=""/>
        <dsp:cNvSpPr/>
      </dsp:nvSpPr>
      <dsp:spPr>
        <a:xfrm>
          <a:off x="4311340" y="2307346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solidFill>
                <a:schemeClr val="tx1"/>
              </a:solidFill>
            </a:rPr>
            <a:t>5</a:t>
          </a:r>
        </a:p>
      </dsp:txBody>
      <dsp:txXfrm>
        <a:off x="4342214" y="2338220"/>
        <a:ext cx="1263722" cy="9923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DFC9F-3339-49C6-8249-6FA755B2CF94}">
      <dsp:nvSpPr>
        <dsp:cNvPr id="0" name=""/>
        <dsp:cNvSpPr/>
      </dsp:nvSpPr>
      <dsp:spPr>
        <a:xfrm>
          <a:off x="0" y="58268"/>
          <a:ext cx="5844476" cy="1433753"/>
        </a:xfrm>
        <a:prstGeom prst="rightArrow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3686B-E89B-40E0-99AA-BA0277F96B77}">
      <dsp:nvSpPr>
        <dsp:cNvPr id="0" name=""/>
        <dsp:cNvSpPr/>
      </dsp:nvSpPr>
      <dsp:spPr>
        <a:xfrm>
          <a:off x="4597925" y="416707"/>
          <a:ext cx="858978" cy="716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Redukcja emisji</a:t>
          </a:r>
        </a:p>
      </dsp:txBody>
      <dsp:txXfrm>
        <a:off x="4597925" y="416707"/>
        <a:ext cx="858978" cy="716876"/>
      </dsp:txXfrm>
    </dsp:sp>
    <dsp:sp modelId="{87532D7C-53E0-4005-914D-6080F3BFE819}">
      <dsp:nvSpPr>
        <dsp:cNvPr id="0" name=""/>
        <dsp:cNvSpPr/>
      </dsp:nvSpPr>
      <dsp:spPr>
        <a:xfrm>
          <a:off x="3567151" y="416707"/>
          <a:ext cx="858978" cy="716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27%</a:t>
          </a:r>
          <a:r>
            <a:rPr lang="pl-PL" sz="1500" kern="1200" dirty="0"/>
            <a:t> </a:t>
          </a:r>
          <a:br>
            <a:rPr lang="pl-PL" sz="1500" kern="1200" dirty="0"/>
          </a:br>
          <a:r>
            <a:rPr lang="pl-PL" sz="1500" kern="1200" dirty="0"/>
            <a:t>dla NO2</a:t>
          </a:r>
        </a:p>
      </dsp:txBody>
      <dsp:txXfrm>
        <a:off x="3567151" y="416707"/>
        <a:ext cx="858978" cy="716876"/>
      </dsp:txXfrm>
    </dsp:sp>
    <dsp:sp modelId="{7FAB6072-C205-4250-A001-71BF1E5BC3CF}">
      <dsp:nvSpPr>
        <dsp:cNvPr id="0" name=""/>
        <dsp:cNvSpPr/>
      </dsp:nvSpPr>
      <dsp:spPr>
        <a:xfrm>
          <a:off x="2536377" y="416707"/>
          <a:ext cx="858978" cy="716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69%</a:t>
          </a:r>
          <a:r>
            <a:rPr lang="pl-PL" sz="1500" kern="1200" dirty="0"/>
            <a:t> </a:t>
          </a:r>
          <a:br>
            <a:rPr lang="pl-PL" sz="1500" kern="1200" dirty="0"/>
          </a:br>
          <a:r>
            <a:rPr lang="pl-PL" sz="1500" kern="1200" dirty="0"/>
            <a:t>dla B(a)P</a:t>
          </a:r>
        </a:p>
      </dsp:txBody>
      <dsp:txXfrm>
        <a:off x="2536377" y="416707"/>
        <a:ext cx="858978" cy="716876"/>
      </dsp:txXfrm>
    </dsp:sp>
    <dsp:sp modelId="{6D82CA58-F251-494A-AAFC-13AFA5C7D2C1}">
      <dsp:nvSpPr>
        <dsp:cNvPr id="0" name=""/>
        <dsp:cNvSpPr/>
      </dsp:nvSpPr>
      <dsp:spPr>
        <a:xfrm>
          <a:off x="1505603" y="416707"/>
          <a:ext cx="858978" cy="716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57%</a:t>
          </a:r>
          <a:r>
            <a:rPr lang="pl-PL" sz="1500" kern="1200" dirty="0"/>
            <a:t> </a:t>
          </a:r>
          <a:br>
            <a:rPr lang="pl-PL" sz="1500" kern="1200" dirty="0"/>
          </a:br>
          <a:r>
            <a:rPr lang="pl-PL" sz="1500" kern="1200" dirty="0"/>
            <a:t>dla PM2,5 </a:t>
          </a:r>
        </a:p>
      </dsp:txBody>
      <dsp:txXfrm>
        <a:off x="1505603" y="416707"/>
        <a:ext cx="858978" cy="716876"/>
      </dsp:txXfrm>
    </dsp:sp>
    <dsp:sp modelId="{CEF6B4A1-79F3-4CB4-801C-B2AC7C85117A}">
      <dsp:nvSpPr>
        <dsp:cNvPr id="0" name=""/>
        <dsp:cNvSpPr/>
      </dsp:nvSpPr>
      <dsp:spPr>
        <a:xfrm>
          <a:off x="474829" y="416707"/>
          <a:ext cx="858978" cy="716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44%</a:t>
          </a:r>
          <a:r>
            <a:rPr lang="pl-PL" sz="1500" kern="1200" dirty="0"/>
            <a:t> </a:t>
          </a:r>
          <a:br>
            <a:rPr lang="pl-PL" sz="1500" kern="1200" dirty="0"/>
          </a:br>
          <a:r>
            <a:rPr lang="pl-PL" sz="1500" kern="1200" dirty="0"/>
            <a:t>dla PM10 </a:t>
          </a:r>
        </a:p>
      </dsp:txBody>
      <dsp:txXfrm>
        <a:off x="474829" y="416707"/>
        <a:ext cx="858978" cy="7168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07699-DBEA-403B-87EC-F710223165B8}">
      <dsp:nvSpPr>
        <dsp:cNvPr id="0" name=""/>
        <dsp:cNvSpPr/>
      </dsp:nvSpPr>
      <dsp:spPr>
        <a:xfrm>
          <a:off x="0" y="0"/>
          <a:ext cx="9239415" cy="961216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chemeClr val="tx1"/>
              </a:solidFill>
            </a:rPr>
            <a:t>Stan powietrza w województwie corocznie oceniany jest przez Głównego Inspektora Ochrony Środowiska w opracowaniu „Roczna ocena jakości powietrza”.</a:t>
          </a:r>
        </a:p>
      </dsp:txBody>
      <dsp:txXfrm>
        <a:off x="28153" y="28153"/>
        <a:ext cx="8120965" cy="904910"/>
      </dsp:txXfrm>
    </dsp:sp>
    <dsp:sp modelId="{8201B2D6-B2E4-4D7D-8625-156106DEE821}">
      <dsp:nvSpPr>
        <dsp:cNvPr id="0" name=""/>
        <dsp:cNvSpPr/>
      </dsp:nvSpPr>
      <dsp:spPr>
        <a:xfrm>
          <a:off x="773801" y="1135983"/>
          <a:ext cx="9239415" cy="961216"/>
        </a:xfrm>
        <a:prstGeom prst="roundRect">
          <a:avLst>
            <a:gd name="adj" fmla="val 10000"/>
          </a:avLst>
        </a:prstGeom>
        <a:solidFill>
          <a:schemeClr val="accent4">
            <a:hueOff val="-2757287"/>
            <a:satOff val="15482"/>
            <a:lumOff val="-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>
              <a:solidFill>
                <a:schemeClr val="tx1"/>
              </a:solidFill>
            </a:rPr>
            <a:t>Program ochrony powietrza opracowany został na podstawie oceny za rok 2018 r. </a:t>
          </a:r>
          <a:endParaRPr lang="pl-PL" sz="1900" kern="1200" dirty="0">
            <a:solidFill>
              <a:schemeClr val="tx1"/>
            </a:solidFill>
          </a:endParaRPr>
        </a:p>
      </dsp:txBody>
      <dsp:txXfrm>
        <a:off x="801954" y="1164136"/>
        <a:ext cx="7784517" cy="904910"/>
      </dsp:txXfrm>
    </dsp:sp>
    <dsp:sp modelId="{D66DFB6A-01FB-4274-8C97-8DA07F80A6A2}">
      <dsp:nvSpPr>
        <dsp:cNvPr id="0" name=""/>
        <dsp:cNvSpPr/>
      </dsp:nvSpPr>
      <dsp:spPr>
        <a:xfrm>
          <a:off x="1536052" y="2271967"/>
          <a:ext cx="9239415" cy="961216"/>
        </a:xfrm>
        <a:prstGeom prst="roundRect">
          <a:avLst>
            <a:gd name="adj" fmla="val 10000"/>
          </a:avLst>
        </a:prstGeom>
        <a:solidFill>
          <a:schemeClr val="accent4">
            <a:hueOff val="-5514574"/>
            <a:satOff val="30963"/>
            <a:lumOff val="-14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chemeClr val="tx1"/>
              </a:solidFill>
            </a:rPr>
            <a:t>Jeżeli po 3 latach obowiązywania programu, oceny nie wykażą poprawy jakości powietrza – jego treść musi zostać zaktualizowana</a:t>
          </a:r>
        </a:p>
      </dsp:txBody>
      <dsp:txXfrm>
        <a:off x="1564205" y="2300120"/>
        <a:ext cx="7796067" cy="904910"/>
      </dsp:txXfrm>
    </dsp:sp>
    <dsp:sp modelId="{F4A11449-FD61-493C-9841-0B8DD7B88776}">
      <dsp:nvSpPr>
        <dsp:cNvPr id="0" name=""/>
        <dsp:cNvSpPr/>
      </dsp:nvSpPr>
      <dsp:spPr>
        <a:xfrm>
          <a:off x="2309854" y="3407951"/>
          <a:ext cx="9239415" cy="961216"/>
        </a:xfrm>
        <a:prstGeom prst="roundRect">
          <a:avLst>
            <a:gd name="adj" fmla="val 10000"/>
          </a:avLst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chemeClr val="tx1"/>
              </a:solidFill>
            </a:rPr>
            <a:t>Coroczne wyniki ocen jakości powietrza nie mają wpływu na realizację działań wskazanych w programie ochrony powietrza</a:t>
          </a:r>
        </a:p>
      </dsp:txBody>
      <dsp:txXfrm>
        <a:off x="2338007" y="3436104"/>
        <a:ext cx="7784517" cy="904910"/>
      </dsp:txXfrm>
    </dsp:sp>
    <dsp:sp modelId="{B9E7ABB3-E6D4-494C-80F6-2942FBFE683A}">
      <dsp:nvSpPr>
        <dsp:cNvPr id="0" name=""/>
        <dsp:cNvSpPr/>
      </dsp:nvSpPr>
      <dsp:spPr>
        <a:xfrm>
          <a:off x="8614624" y="736204"/>
          <a:ext cx="624791" cy="62479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900" kern="1200">
            <a:solidFill>
              <a:schemeClr val="tx1"/>
            </a:solidFill>
          </a:endParaRPr>
        </a:p>
      </dsp:txBody>
      <dsp:txXfrm>
        <a:off x="8755202" y="736204"/>
        <a:ext cx="343635" cy="470155"/>
      </dsp:txXfrm>
    </dsp:sp>
    <dsp:sp modelId="{F2DDC355-644C-4362-A7FA-98F82DAC6F8C}">
      <dsp:nvSpPr>
        <dsp:cNvPr id="0" name=""/>
        <dsp:cNvSpPr/>
      </dsp:nvSpPr>
      <dsp:spPr>
        <a:xfrm>
          <a:off x="9388426" y="1872188"/>
          <a:ext cx="624791" cy="62479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4352041"/>
            <a:satOff val="28525"/>
            <a:lumOff val="1219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4352041"/>
              <a:satOff val="28525"/>
              <a:lumOff val="12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900" kern="1200">
            <a:solidFill>
              <a:schemeClr val="tx1"/>
            </a:solidFill>
          </a:endParaRPr>
        </a:p>
      </dsp:txBody>
      <dsp:txXfrm>
        <a:off x="9529004" y="1872188"/>
        <a:ext cx="343635" cy="470155"/>
      </dsp:txXfrm>
    </dsp:sp>
    <dsp:sp modelId="{85E90637-D827-46A4-B44B-1B60DAE48981}">
      <dsp:nvSpPr>
        <dsp:cNvPr id="0" name=""/>
        <dsp:cNvSpPr/>
      </dsp:nvSpPr>
      <dsp:spPr>
        <a:xfrm>
          <a:off x="10150677" y="3008172"/>
          <a:ext cx="624791" cy="62479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8704081"/>
            <a:satOff val="57049"/>
            <a:lumOff val="2439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8704081"/>
              <a:satOff val="57049"/>
              <a:lumOff val="24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900" kern="1200">
            <a:solidFill>
              <a:schemeClr val="tx1"/>
            </a:solidFill>
          </a:endParaRPr>
        </a:p>
      </dsp:txBody>
      <dsp:txXfrm>
        <a:off x="10291255" y="3008172"/>
        <a:ext cx="343635" cy="4701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0E474-D136-466D-9F95-555D19D4AB97}">
      <dsp:nvSpPr>
        <dsp:cNvPr id="0" name=""/>
        <dsp:cNvSpPr/>
      </dsp:nvSpPr>
      <dsp:spPr>
        <a:xfrm>
          <a:off x="0" y="5162378"/>
          <a:ext cx="12191999" cy="16944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>
              <a:solidFill>
                <a:schemeClr val="tx1"/>
              </a:solidFill>
            </a:rPr>
            <a:t>Dużo nowych obowiązków?</a:t>
          </a:r>
        </a:p>
      </dsp:txBody>
      <dsp:txXfrm>
        <a:off x="0" y="5162378"/>
        <a:ext cx="12191999" cy="914980"/>
      </dsp:txXfrm>
    </dsp:sp>
    <dsp:sp modelId="{5A6CDE28-CC51-45ED-AFFE-1FBEB518557C}">
      <dsp:nvSpPr>
        <dsp:cNvPr id="0" name=""/>
        <dsp:cNvSpPr/>
      </dsp:nvSpPr>
      <dsp:spPr>
        <a:xfrm>
          <a:off x="0" y="6043470"/>
          <a:ext cx="6095999" cy="77942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Obowiązki to </a:t>
          </a:r>
          <a:r>
            <a:rPr lang="pl-PL" sz="1600" b="1" kern="1200" dirty="0">
              <a:solidFill>
                <a:schemeClr val="tx1"/>
              </a:solidFill>
            </a:rPr>
            <a:t>kontynuacja </a:t>
          </a:r>
          <a:r>
            <a:rPr lang="pl-PL" sz="1600" kern="1200" dirty="0">
              <a:solidFill>
                <a:schemeClr val="tx1"/>
              </a:solidFill>
            </a:rPr>
            <a:t>działań z poprzednich programów</a:t>
          </a:r>
        </a:p>
      </dsp:txBody>
      <dsp:txXfrm>
        <a:off x="0" y="6043470"/>
        <a:ext cx="6095999" cy="779427"/>
      </dsp:txXfrm>
    </dsp:sp>
    <dsp:sp modelId="{841F5F06-B101-47D9-A991-D45D94811407}">
      <dsp:nvSpPr>
        <dsp:cNvPr id="0" name=""/>
        <dsp:cNvSpPr/>
      </dsp:nvSpPr>
      <dsp:spPr>
        <a:xfrm>
          <a:off x="6095999" y="6043470"/>
          <a:ext cx="6095999" cy="77942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Różnica? </a:t>
          </a:r>
          <a:br>
            <a:rPr lang="pl-PL" sz="1600" kern="1200" dirty="0">
              <a:solidFill>
                <a:schemeClr val="tx1"/>
              </a:solidFill>
            </a:rPr>
          </a:br>
          <a:r>
            <a:rPr lang="pl-PL" sz="1600" kern="1200" dirty="0">
              <a:solidFill>
                <a:schemeClr val="tx1"/>
              </a:solidFill>
            </a:rPr>
            <a:t>doszczegółowienie i systematyczny monitoring ich realizacji</a:t>
          </a:r>
        </a:p>
      </dsp:txBody>
      <dsp:txXfrm>
        <a:off x="6095999" y="6043470"/>
        <a:ext cx="6095999" cy="779427"/>
      </dsp:txXfrm>
    </dsp:sp>
    <dsp:sp modelId="{01B1BC5A-6F38-4C11-84CF-B4CDEF3A14C3}">
      <dsp:nvSpPr>
        <dsp:cNvPr id="0" name=""/>
        <dsp:cNvSpPr/>
      </dsp:nvSpPr>
      <dsp:spPr>
        <a:xfrm rot="10800000">
          <a:off x="0" y="2581795"/>
          <a:ext cx="12191999" cy="260599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>
              <a:solidFill>
                <a:schemeClr val="tx1"/>
              </a:solidFill>
            </a:rPr>
            <a:t>Działania naprawcze</a:t>
          </a:r>
        </a:p>
      </dsp:txBody>
      <dsp:txXfrm rot="-10800000">
        <a:off x="0" y="2581795"/>
        <a:ext cx="12191999" cy="914705"/>
      </dsp:txXfrm>
    </dsp:sp>
    <dsp:sp modelId="{EA3DB9C5-8502-4BCA-85B9-899B621F4220}">
      <dsp:nvSpPr>
        <dsp:cNvPr id="0" name=""/>
        <dsp:cNvSpPr/>
      </dsp:nvSpPr>
      <dsp:spPr>
        <a:xfrm>
          <a:off x="5953" y="3496501"/>
          <a:ext cx="4060030" cy="77919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dla wszystkich gmin w województwie</a:t>
          </a:r>
        </a:p>
      </dsp:txBody>
      <dsp:txXfrm>
        <a:off x="5953" y="3496501"/>
        <a:ext cx="4060030" cy="779193"/>
      </dsp:txXfrm>
    </dsp:sp>
    <dsp:sp modelId="{EA6D4044-26AC-40C1-8B9F-ED5FED866870}">
      <dsp:nvSpPr>
        <dsp:cNvPr id="0" name=""/>
        <dsp:cNvSpPr/>
      </dsp:nvSpPr>
      <dsp:spPr>
        <a:xfrm>
          <a:off x="4065984" y="3496501"/>
          <a:ext cx="4060030" cy="77919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niezależnie od wystąpienia na terenie gminy obszaru przekroczenia</a:t>
          </a:r>
        </a:p>
      </dsp:txBody>
      <dsp:txXfrm>
        <a:off x="4065984" y="3496501"/>
        <a:ext cx="4060030" cy="779193"/>
      </dsp:txXfrm>
    </dsp:sp>
    <dsp:sp modelId="{6A94B000-DE56-489C-91A0-C0234C65BE42}">
      <dsp:nvSpPr>
        <dsp:cNvPr id="0" name=""/>
        <dsp:cNvSpPr/>
      </dsp:nvSpPr>
      <dsp:spPr>
        <a:xfrm>
          <a:off x="8126014" y="3496501"/>
          <a:ext cx="4060030" cy="779193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niezależnie od wyników pomiarów </a:t>
          </a:r>
          <a:br>
            <a:rPr lang="pl-PL" sz="1600" kern="1200" dirty="0">
              <a:solidFill>
                <a:schemeClr val="tx1"/>
              </a:solidFill>
            </a:rPr>
          </a:br>
          <a:r>
            <a:rPr lang="pl-PL" sz="1600" kern="1200" dirty="0">
              <a:solidFill>
                <a:schemeClr val="tx1"/>
              </a:solidFill>
            </a:rPr>
            <a:t>na lokalnych stacjach pomiarowych</a:t>
          </a:r>
        </a:p>
      </dsp:txBody>
      <dsp:txXfrm>
        <a:off x="8126014" y="3496501"/>
        <a:ext cx="4060030" cy="779193"/>
      </dsp:txXfrm>
    </dsp:sp>
    <dsp:sp modelId="{FED2776C-0F50-4C3C-A679-3F648961D41D}">
      <dsp:nvSpPr>
        <dsp:cNvPr id="0" name=""/>
        <dsp:cNvSpPr/>
      </dsp:nvSpPr>
      <dsp:spPr>
        <a:xfrm rot="10800000">
          <a:off x="0" y="1212"/>
          <a:ext cx="12191999" cy="2605999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>
              <a:solidFill>
                <a:schemeClr val="tx1"/>
              </a:solidFill>
            </a:rPr>
            <a:t>Jeden program ochrony powietrza dla:</a:t>
          </a:r>
        </a:p>
      </dsp:txBody>
      <dsp:txXfrm rot="-10800000">
        <a:off x="0" y="1212"/>
        <a:ext cx="12191999" cy="914705"/>
      </dsp:txXfrm>
    </dsp:sp>
    <dsp:sp modelId="{054DB4F8-DB32-400D-ADB9-57766A47E2F3}">
      <dsp:nvSpPr>
        <dsp:cNvPr id="0" name=""/>
        <dsp:cNvSpPr/>
      </dsp:nvSpPr>
      <dsp:spPr>
        <a:xfrm>
          <a:off x="5953" y="881621"/>
          <a:ext cx="4060030" cy="84778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wszystkich stref </a:t>
          </a:r>
          <a:br>
            <a:rPr lang="pl-PL" sz="1600" kern="1200" dirty="0">
              <a:solidFill>
                <a:schemeClr val="tx1"/>
              </a:solidFill>
            </a:rPr>
          </a:br>
          <a:r>
            <a:rPr lang="pl-PL" sz="1600" kern="1200" dirty="0">
              <a:solidFill>
                <a:schemeClr val="tx1"/>
              </a:solidFill>
            </a:rPr>
            <a:t>(aglomeracji warszawskiej, Miasta Płock, </a:t>
          </a:r>
          <a:br>
            <a:rPr lang="pl-PL" sz="1600" kern="1200" dirty="0">
              <a:solidFill>
                <a:schemeClr val="tx1"/>
              </a:solidFill>
            </a:rPr>
          </a:br>
          <a:r>
            <a:rPr lang="pl-PL" sz="1600" kern="1200" dirty="0">
              <a:solidFill>
                <a:schemeClr val="tx1"/>
              </a:solidFill>
            </a:rPr>
            <a:t>Miasta Radom, strefy mazowieckiej)</a:t>
          </a:r>
        </a:p>
      </dsp:txBody>
      <dsp:txXfrm>
        <a:off x="5953" y="881621"/>
        <a:ext cx="4060030" cy="847786"/>
      </dsp:txXfrm>
    </dsp:sp>
    <dsp:sp modelId="{EA37EA6B-FA05-4DE6-8895-41D383234648}">
      <dsp:nvSpPr>
        <dsp:cNvPr id="0" name=""/>
        <dsp:cNvSpPr/>
      </dsp:nvSpPr>
      <dsp:spPr>
        <a:xfrm>
          <a:off x="4065984" y="881621"/>
          <a:ext cx="4060030" cy="84778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wszystkich gmin w województwie</a:t>
          </a:r>
        </a:p>
      </dsp:txBody>
      <dsp:txXfrm>
        <a:off x="4065984" y="881621"/>
        <a:ext cx="4060030" cy="847786"/>
      </dsp:txXfrm>
    </dsp:sp>
    <dsp:sp modelId="{106F8C49-02E9-4F52-9055-CFE92CEE025D}">
      <dsp:nvSpPr>
        <dsp:cNvPr id="0" name=""/>
        <dsp:cNvSpPr/>
      </dsp:nvSpPr>
      <dsp:spPr>
        <a:xfrm>
          <a:off x="8126014" y="881621"/>
          <a:ext cx="4060030" cy="84778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substancji: </a:t>
          </a:r>
          <a:br>
            <a:rPr lang="pl-PL" sz="1600" kern="1200" dirty="0">
              <a:solidFill>
                <a:schemeClr val="tx1"/>
              </a:solidFill>
            </a:rPr>
          </a:br>
          <a:r>
            <a:rPr lang="pl-PL" sz="1600" kern="1200" dirty="0" err="1">
              <a:solidFill>
                <a:schemeClr val="tx1"/>
              </a:solidFill>
            </a:rPr>
            <a:t>NOx</a:t>
          </a:r>
          <a:r>
            <a:rPr lang="pl-PL" sz="1600" kern="1200" dirty="0">
              <a:solidFill>
                <a:schemeClr val="tx1"/>
              </a:solidFill>
            </a:rPr>
            <a:t>, PM2,5, PM10, B(a)P</a:t>
          </a:r>
        </a:p>
      </dsp:txBody>
      <dsp:txXfrm>
        <a:off x="8126014" y="881621"/>
        <a:ext cx="4060030" cy="8477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3C8F4-B550-4CB1-9F2E-E45159F1B173}">
      <dsp:nvSpPr>
        <dsp:cNvPr id="0" name=""/>
        <dsp:cNvSpPr/>
      </dsp:nvSpPr>
      <dsp:spPr>
        <a:xfrm>
          <a:off x="0" y="0"/>
          <a:ext cx="2235200" cy="122104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Edukacja ekologiczna</a:t>
          </a:r>
        </a:p>
      </dsp:txBody>
      <dsp:txXfrm>
        <a:off x="59606" y="59606"/>
        <a:ext cx="2115988" cy="1101829"/>
      </dsp:txXfrm>
    </dsp:sp>
    <dsp:sp modelId="{D25B12FF-4CF9-47A1-A855-40103F9D24BF}">
      <dsp:nvSpPr>
        <dsp:cNvPr id="0" name=""/>
        <dsp:cNvSpPr/>
      </dsp:nvSpPr>
      <dsp:spPr>
        <a:xfrm>
          <a:off x="0" y="1542088"/>
          <a:ext cx="2235200" cy="122104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Kontrola przestrzegania przepisów</a:t>
          </a:r>
        </a:p>
      </dsp:txBody>
      <dsp:txXfrm>
        <a:off x="59606" y="1601694"/>
        <a:ext cx="2115988" cy="1101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57147-8B21-4F96-B554-D890BDF34C4B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FFB30-119A-4679-B0DF-4230E08D8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72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7043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126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696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128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263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998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42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466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297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987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938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78340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050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7703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45568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8286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3099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550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6096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5390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6791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766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29394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30771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9128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75287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06230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40181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4961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8181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579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6550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0163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6363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403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94DA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 czerwca 2020 r.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15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 czerwca 2020 r.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425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37779" y="1807559"/>
            <a:ext cx="3311480" cy="456748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43814" y="365125"/>
            <a:ext cx="8428686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 czerwca 2020 r.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79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4DA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 czerwca 2020 r.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171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94DA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 czerwca 2020 r.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915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814" y="1825625"/>
            <a:ext cx="5875986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77059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2998631" cy="365125"/>
          </a:xfrm>
        </p:spPr>
        <p:txBody>
          <a:bodyPr/>
          <a:lstStyle/>
          <a:p>
            <a:r>
              <a:rPr lang="pl-PL"/>
              <a:t>26 czerwca 2020 r.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21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365125"/>
            <a:ext cx="9162245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3814" y="1681163"/>
            <a:ext cx="585376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43814" y="2505075"/>
            <a:ext cx="585376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8770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87705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 czerwca 2020 r.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598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 czerwca 2020 r.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969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 czerwca 2020 r.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662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457200"/>
            <a:ext cx="4628211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7" y="987425"/>
            <a:ext cx="686607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3814" y="2057400"/>
            <a:ext cx="462821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 czerwca 2020 r.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92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457200"/>
            <a:ext cx="4628211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86607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3814" y="2057400"/>
            <a:ext cx="462821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 czerwca 2020 r.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430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6468702"/>
            <a:ext cx="12192000" cy="389298"/>
          </a:xfrm>
          <a:prstGeom prst="rect">
            <a:avLst/>
          </a:prstGeom>
          <a:solidFill>
            <a:srgbClr val="0094DA"/>
          </a:solidFill>
          <a:ln>
            <a:solidFill>
              <a:srgbClr val="0094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43814" y="365125"/>
            <a:ext cx="91622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3813" y="1825625"/>
            <a:ext cx="119054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43813" y="6468704"/>
            <a:ext cx="3655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/>
              <a:t>26 czerwca 2020 r.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06059" y="64687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2A564C-42C0-47D0-832D-FCB5900DC7F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6" t="22146" r="22449" b="25092"/>
          <a:stretch/>
        </p:blipFill>
        <p:spPr>
          <a:xfrm>
            <a:off x="9427335" y="1"/>
            <a:ext cx="2750176" cy="18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9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94D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36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6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36.xm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36.xml"/><Relationship Id="rId9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12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8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38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38.xml"/><Relationship Id="rId9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pn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5" Type="http://schemas.openxmlformats.org/officeDocument/2006/relationships/image" Target="../media/image6.png"/><Relationship Id="rId10" Type="http://schemas.openxmlformats.org/officeDocument/2006/relationships/diagramData" Target="../diagrams/data6.xml"/><Relationship Id="rId4" Type="http://schemas.openxmlformats.org/officeDocument/2006/relationships/image" Target="../media/image5.pn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57329" y="1433667"/>
            <a:ext cx="10277341" cy="1710989"/>
          </a:xfrm>
        </p:spPr>
        <p:txBody>
          <a:bodyPr>
            <a:normAutofit/>
          </a:bodyPr>
          <a:lstStyle/>
          <a:p>
            <a:r>
              <a:rPr lang="pl-PL" sz="4800" dirty="0">
                <a:solidFill>
                  <a:srgbClr val="0094DA"/>
                </a:solidFill>
                <a:latin typeface="Arial"/>
                <a:cs typeface="Arial"/>
              </a:rPr>
              <a:t>Ochrona </a:t>
            </a:r>
            <a:r>
              <a:rPr lang="pl-PL" sz="4800" dirty="0">
                <a:latin typeface="Arial"/>
                <a:cs typeface="Arial"/>
              </a:rPr>
              <a:t>powietrza</a:t>
            </a:r>
            <a:endParaRPr lang="pl-PL" sz="4800" dirty="0">
              <a:solidFill>
                <a:srgbClr val="0094DA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29149" y="3429000"/>
            <a:ext cx="10277341" cy="1841678"/>
          </a:xfrm>
        </p:spPr>
        <p:txBody>
          <a:bodyPr>
            <a:normAutofit/>
          </a:bodyPr>
          <a:lstStyle/>
          <a:p>
            <a:r>
              <a:rPr lang="pl-PL" sz="3500" dirty="0"/>
              <a:t>w województwie mazowieckim</a:t>
            </a:r>
          </a:p>
          <a:p>
            <a:pPr algn="l"/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578935" y="5555022"/>
            <a:ext cx="761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Wydział Emisji i Ochrony Powietrza</a:t>
            </a:r>
          </a:p>
          <a:p>
            <a:r>
              <a:rPr lang="pl-PL" sz="1600" dirty="0"/>
              <a:t>Departament Gospodarki Odpadami, Emisji i Pozwoleń Zintegrowanych </a:t>
            </a:r>
            <a:br>
              <a:rPr lang="pl-PL" sz="1600" dirty="0"/>
            </a:br>
            <a:r>
              <a:rPr lang="pl-PL" sz="1600" dirty="0"/>
              <a:t>Urzędu Marszałkowskiego Województwa Mazowieckiego w Warszawie </a:t>
            </a:r>
          </a:p>
        </p:txBody>
      </p:sp>
    </p:spTree>
    <p:extLst>
      <p:ext uri="{BB962C8B-B14F-4D97-AF65-F5344CB8AC3E}">
        <p14:creationId xmlns:p14="http://schemas.microsoft.com/office/powerpoint/2010/main" val="1587591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09BF4A06-549D-4AEF-81B6-02F0F60465C9}"/>
              </a:ext>
            </a:extLst>
          </p:cNvPr>
          <p:cNvSpPr/>
          <p:nvPr/>
        </p:nvSpPr>
        <p:spPr>
          <a:xfrm>
            <a:off x="9163050" y="0"/>
            <a:ext cx="3028950" cy="2038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73421"/>
            <a:ext cx="12192000" cy="719082"/>
          </a:xfrm>
        </p:spPr>
        <p:txBody>
          <a:bodyPr>
            <a:normAutofit fontScale="90000"/>
          </a:bodyPr>
          <a:lstStyle/>
          <a:p>
            <a:r>
              <a:rPr lang="pl-PL" sz="4400" dirty="0">
                <a:latin typeface="Arial"/>
                <a:cs typeface="Arial"/>
              </a:rPr>
              <a:t>Mieszkalnictwo i usługi – podstawowy obszar działań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10</a:t>
            </a:fld>
            <a:endParaRPr lang="pl-PL"/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9E8DB3C2-5ECE-4147-BCE9-74B65F9994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211431"/>
              </p:ext>
            </p:extLst>
          </p:nvPr>
        </p:nvGraphicFramePr>
        <p:xfrm>
          <a:off x="142740" y="1146569"/>
          <a:ext cx="11906519" cy="533207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176506">
                  <a:extLst>
                    <a:ext uri="{9D8B030D-6E8A-4147-A177-3AD203B41FA5}">
                      <a16:colId xmlns:a16="http://schemas.microsoft.com/office/drawing/2014/main" val="1857725205"/>
                    </a:ext>
                  </a:extLst>
                </a:gridCol>
                <a:gridCol w="613930">
                  <a:extLst>
                    <a:ext uri="{9D8B030D-6E8A-4147-A177-3AD203B41FA5}">
                      <a16:colId xmlns:a16="http://schemas.microsoft.com/office/drawing/2014/main" val="403180801"/>
                    </a:ext>
                  </a:extLst>
                </a:gridCol>
                <a:gridCol w="1730166">
                  <a:extLst>
                    <a:ext uri="{9D8B030D-6E8A-4147-A177-3AD203B41FA5}">
                      <a16:colId xmlns:a16="http://schemas.microsoft.com/office/drawing/2014/main" val="2160517604"/>
                    </a:ext>
                  </a:extLst>
                </a:gridCol>
                <a:gridCol w="1841790">
                  <a:extLst>
                    <a:ext uri="{9D8B030D-6E8A-4147-A177-3AD203B41FA5}">
                      <a16:colId xmlns:a16="http://schemas.microsoft.com/office/drawing/2014/main" val="2217271439"/>
                    </a:ext>
                  </a:extLst>
                </a:gridCol>
                <a:gridCol w="1544127">
                  <a:extLst>
                    <a:ext uri="{9D8B030D-6E8A-4147-A177-3AD203B41FA5}">
                      <a16:colId xmlns:a16="http://schemas.microsoft.com/office/drawing/2014/main" val="2478024737"/>
                    </a:ext>
                  </a:extLst>
                </a:gridCol>
              </a:tblGrid>
              <a:tr h="766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  <a:effectLst/>
                        </a:rPr>
                        <a:t>Typ emisji</a:t>
                      </a:r>
                      <a:endParaRPr lang="pl-PL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600" dirty="0">
                          <a:solidFill>
                            <a:schemeClr val="tx1"/>
                          </a:solidFill>
                          <a:effectLst/>
                        </a:rPr>
                        <a:t>SNAP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Udział [</a:t>
                      </a:r>
                      <a:r>
                        <a:rPr lang="x-none" sz="16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] </a:t>
                      </a:r>
                      <a:b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pyłu</a:t>
                      </a:r>
                      <a:r>
                        <a:rPr lang="x-none" sz="1600" dirty="0">
                          <a:solidFill>
                            <a:schemeClr val="tx1"/>
                          </a:solidFill>
                          <a:effectLst/>
                        </a:rPr>
                        <a:t> PM10</a:t>
                      </a: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 w łącznej emisji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600" dirty="0">
                          <a:solidFill>
                            <a:schemeClr val="tx1"/>
                          </a:solidFill>
                          <a:effectLst/>
                        </a:rPr>
                        <a:t>Udział [%] </a:t>
                      </a:r>
                      <a:b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x-none" sz="1600" dirty="0">
                          <a:solidFill>
                            <a:schemeClr val="tx1"/>
                          </a:solidFill>
                          <a:effectLst/>
                        </a:rPr>
                        <a:t>pyłu PM</a:t>
                      </a: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r>
                        <a:rPr lang="x-none" sz="1600" dirty="0">
                          <a:solidFill>
                            <a:schemeClr val="tx1"/>
                          </a:solidFill>
                          <a:effectLst/>
                        </a:rPr>
                        <a:t> w łącznej emisji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600" dirty="0">
                          <a:solidFill>
                            <a:schemeClr val="tx1"/>
                          </a:solidFill>
                          <a:effectLst/>
                        </a:rPr>
                        <a:t>Udział [%] </a:t>
                      </a: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B(a)P</a:t>
                      </a:r>
                      <a:r>
                        <a:rPr lang="x-none" sz="1600" dirty="0">
                          <a:solidFill>
                            <a:schemeClr val="tx1"/>
                          </a:solidFill>
                          <a:effectLst/>
                        </a:rPr>
                        <a:t> w łącznej emisji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581560303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Procesy spalania</a:t>
                      </a: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w sektorze produkcji</a:t>
                      </a: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i transformacji energii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 dirty="0">
                          <a:solidFill>
                            <a:schemeClr val="tx1"/>
                          </a:solidFill>
                          <a:effectLst/>
                        </a:rPr>
                        <a:t>01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2,4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2772226267"/>
                  </a:ext>
                </a:extLst>
              </a:tr>
              <a:tr h="299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Sektor komunalny</a:t>
                      </a: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i mieszkaniowy z wyj. 0202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02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4241738539"/>
                  </a:ext>
                </a:extLst>
              </a:tr>
              <a:tr h="274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Mieszkalnictwo i usługi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 dirty="0">
                          <a:solidFill>
                            <a:schemeClr val="tx1"/>
                          </a:solidFill>
                          <a:effectLst/>
                        </a:rPr>
                        <a:t>0202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61,6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80,9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94,0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663694593"/>
                  </a:ext>
                </a:extLst>
              </a:tr>
              <a:tr h="394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Procesy spalania</a:t>
                      </a: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w przemyśle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03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0,9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2,1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3297913905"/>
                  </a:ext>
                </a:extLst>
              </a:tr>
              <a:tr h="274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Procesy produkcyjne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04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3521748863"/>
                  </a:ext>
                </a:extLst>
              </a:tr>
              <a:tr h="293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Wydobycie i dystrybucja paliw kopalnych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05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4,0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1,3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3746886588"/>
                  </a:ext>
                </a:extLst>
              </a:tr>
              <a:tr h="415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Zastosowanie rozpuszczalników</a:t>
                      </a: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i innych produktów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06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935903061"/>
                  </a:ext>
                </a:extLst>
              </a:tr>
              <a:tr h="274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Transport drogowy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07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6,2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6,4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2028610594"/>
                  </a:ext>
                </a:extLst>
              </a:tr>
              <a:tr h="274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Koleje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0802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2856997865"/>
                  </a:ext>
                </a:extLst>
              </a:tr>
              <a:tr h="286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Transport powietrzny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0805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2711341839"/>
                  </a:ext>
                </a:extLst>
              </a:tr>
              <a:tr h="274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Ciągniki rolnicze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0806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4,1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5,4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250183276"/>
                  </a:ext>
                </a:extLst>
              </a:tr>
              <a:tr h="274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Zagospodarowanie odpadów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09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3306490211"/>
                  </a:ext>
                </a:extLst>
              </a:tr>
              <a:tr h="274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Rolnictwo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11,7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1963156302"/>
                  </a:ext>
                </a:extLst>
              </a:tr>
              <a:tr h="299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Inne źródła emisji</a:t>
                      </a: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i pochłaniania zanieczyszczeń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8,1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1179147180"/>
                  </a:ext>
                </a:extLst>
              </a:tr>
            </a:tbl>
          </a:graphicData>
        </a:graphic>
      </p:graphicFrame>
      <p:sp>
        <p:nvSpPr>
          <p:cNvPr id="8" name="Prostokąt 7">
            <a:extLst>
              <a:ext uri="{FF2B5EF4-FFF2-40B4-BE49-F238E27FC236}">
                <a16:creationId xmlns:a16="http://schemas.microsoft.com/office/drawing/2014/main" id="{D3F9F70D-8E04-4486-B224-B9CCF9A36FFA}"/>
              </a:ext>
            </a:extLst>
          </p:cNvPr>
          <p:cNvSpPr/>
          <p:nvPr/>
        </p:nvSpPr>
        <p:spPr>
          <a:xfrm>
            <a:off x="142740" y="2679991"/>
            <a:ext cx="11906519" cy="365125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7024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11</a:t>
            </a:fld>
            <a:endParaRPr lang="pl-PL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584D0D4-3D3E-4CEC-8A4C-D4D267CDFB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341816"/>
              </p:ext>
            </p:extLst>
          </p:nvPr>
        </p:nvGraphicFramePr>
        <p:xfrm>
          <a:off x="0" y="0"/>
          <a:ext cx="12191999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2995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7822688" y="1944977"/>
            <a:ext cx="3971896" cy="3895182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zaokrąglony 2"/>
          <p:cNvSpPr/>
          <p:nvPr/>
        </p:nvSpPr>
        <p:spPr>
          <a:xfrm>
            <a:off x="231957" y="1944977"/>
            <a:ext cx="7134621" cy="3895182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73421"/>
            <a:ext cx="5602717" cy="719082"/>
          </a:xfrm>
        </p:spPr>
        <p:txBody>
          <a:bodyPr>
            <a:normAutofit/>
          </a:bodyPr>
          <a:lstStyle/>
          <a:p>
            <a:r>
              <a:rPr lang="pl-PL" sz="4400" dirty="0">
                <a:latin typeface="Arial"/>
                <a:cs typeface="Arial"/>
              </a:rPr>
              <a:t>Działania naprawcze 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403761" y="1963899"/>
            <a:ext cx="6785307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pl-PL" sz="3600" dirty="0">
                <a:solidFill>
                  <a:srgbClr val="000000"/>
                </a:solidFill>
              </a:rPr>
              <a:t>dla wszystkich gmin:</a:t>
            </a:r>
            <a:endParaRPr lang="pl-PL" sz="3600" dirty="0">
              <a:solidFill>
                <a:srgbClr val="000000"/>
              </a:solidFill>
              <a:cs typeface="Arial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3816864" y="2733995"/>
            <a:ext cx="3200400" cy="2763130"/>
            <a:chOff x="3688213" y="3041422"/>
            <a:chExt cx="3200400" cy="2763130"/>
          </a:xfrm>
        </p:grpSpPr>
        <p:sp>
          <p:nvSpPr>
            <p:cNvPr id="551" name="Znak plus 550">
              <a:extLst>
                <a:ext uri="{FF2B5EF4-FFF2-40B4-BE49-F238E27FC236}">
                  <a16:creationId xmlns:a16="http://schemas.microsoft.com/office/drawing/2014/main" id="{9BCDAD27-8779-45D2-9D85-005DEE52390C}"/>
                </a:ext>
              </a:extLst>
            </p:cNvPr>
            <p:cNvSpPr/>
            <p:nvPr/>
          </p:nvSpPr>
          <p:spPr>
            <a:xfrm>
              <a:off x="3688213" y="3879997"/>
              <a:ext cx="965200" cy="965200"/>
            </a:xfrm>
            <a:prstGeom prst="mathPlu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aphicFrame>
          <p:nvGraphicFramePr>
            <p:cNvPr id="552" name="Diagram 551">
              <a:extLst>
                <a:ext uri="{FF2B5EF4-FFF2-40B4-BE49-F238E27FC236}">
                  <a16:creationId xmlns:a16="http://schemas.microsoft.com/office/drawing/2014/main" id="{39C23434-415A-4CD5-AF60-3F591818D25A}"/>
                </a:ext>
              </a:extLst>
            </p:cNvPr>
            <p:cNvGraphicFramePr/>
            <p:nvPr/>
          </p:nvGraphicFramePr>
          <p:xfrm>
            <a:off x="4653413" y="3041422"/>
            <a:ext cx="2235200" cy="27631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graphicFrame>
        <p:nvGraphicFramePr>
          <p:cNvPr id="558" name="Symbol zastępczy zawartości 5">
            <a:extLst>
              <a:ext uri="{FF2B5EF4-FFF2-40B4-BE49-F238E27FC236}">
                <a16:creationId xmlns:a16="http://schemas.microsoft.com/office/drawing/2014/main" id="{8763148F-54C4-4BD6-A044-5B694B922C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3761" y="2229711"/>
          <a:ext cx="3413103" cy="3781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65" name="Prostokąt: zaokrąglone rogi 664">
            <a:extLst>
              <a:ext uri="{FF2B5EF4-FFF2-40B4-BE49-F238E27FC236}">
                <a16:creationId xmlns:a16="http://schemas.microsoft.com/office/drawing/2014/main" id="{DE7C9B30-5FAE-4FB6-B96E-EFE094949053}"/>
              </a:ext>
            </a:extLst>
          </p:cNvPr>
          <p:cNvSpPr/>
          <p:nvPr/>
        </p:nvSpPr>
        <p:spPr>
          <a:xfrm>
            <a:off x="7982464" y="4537770"/>
            <a:ext cx="3652344" cy="1124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dirty="0">
                <a:cs typeface="Arial"/>
              </a:rPr>
              <a:t>Zwiększenie powierzchni zieleni</a:t>
            </a:r>
            <a:endParaRPr lang="pl-PL" sz="2800" dirty="0"/>
          </a:p>
        </p:txBody>
      </p:sp>
      <p:sp>
        <p:nvSpPr>
          <p:cNvPr id="672" name="Prostokąt 671">
            <a:extLst>
              <a:ext uri="{FF2B5EF4-FFF2-40B4-BE49-F238E27FC236}">
                <a16:creationId xmlns:a16="http://schemas.microsoft.com/office/drawing/2014/main" id="{81C8A5F1-F3B6-4EE6-9C45-0EBB5459A549}"/>
              </a:ext>
            </a:extLst>
          </p:cNvPr>
          <p:cNvSpPr/>
          <p:nvPr/>
        </p:nvSpPr>
        <p:spPr>
          <a:xfrm>
            <a:off x="7982464" y="2014311"/>
            <a:ext cx="3891894" cy="22621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pl-PL" sz="2350" dirty="0">
                <a:solidFill>
                  <a:srgbClr val="000000"/>
                </a:solidFill>
              </a:rPr>
              <a:t>dla gmin, w których </a:t>
            </a:r>
            <a:r>
              <a:rPr lang="pl-PL" sz="2350" dirty="0">
                <a:cs typeface="Arial"/>
              </a:rPr>
              <a:t>wymiana kotłów nie przyniesie wystarczającego efektu ekologicznego, lub</a:t>
            </a:r>
            <a:endParaRPr lang="pl-PL" sz="2350" dirty="0"/>
          </a:p>
          <a:p>
            <a:pPr lvl="0"/>
            <a:r>
              <a:rPr lang="pl-PL" sz="2350" dirty="0">
                <a:cs typeface="Arial"/>
              </a:rPr>
              <a:t>z których napływ powinien być zmniejszony:</a:t>
            </a:r>
            <a:endParaRPr lang="pl-PL" sz="235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8879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73420"/>
            <a:ext cx="5883965" cy="740979"/>
          </a:xfrm>
        </p:spPr>
        <p:txBody>
          <a:bodyPr>
            <a:normAutofit/>
          </a:bodyPr>
          <a:lstStyle/>
          <a:p>
            <a:r>
              <a:rPr lang="pl-PL" sz="4400" dirty="0">
                <a:latin typeface="Arial"/>
                <a:cs typeface="Arial"/>
              </a:rPr>
              <a:t>Harmonogram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13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046A8826-8D6C-4A14-8648-DE396DD4B50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6"/>
          <a:stretch/>
        </p:blipFill>
        <p:spPr bwMode="auto">
          <a:xfrm>
            <a:off x="0" y="1182757"/>
            <a:ext cx="12192000" cy="5285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7715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79552"/>
            <a:ext cx="9482959" cy="1336842"/>
          </a:xfrm>
        </p:spPr>
        <p:txBody>
          <a:bodyPr>
            <a:noAutofit/>
          </a:bodyPr>
          <a:lstStyle/>
          <a:p>
            <a:r>
              <a:rPr lang="pl-PL" sz="4000" dirty="0"/>
              <a:t>Ograniczenie niskiej emisji </a:t>
            </a:r>
            <a:br>
              <a:rPr lang="pl-PL" sz="4000" dirty="0"/>
            </a:br>
            <a:r>
              <a:rPr lang="pl-PL" sz="2400" dirty="0"/>
              <a:t> </a:t>
            </a:r>
            <a:br>
              <a:rPr lang="pl-PL" dirty="0"/>
            </a:br>
            <a:r>
              <a:rPr lang="pl-PL" sz="2400" dirty="0">
                <a:solidFill>
                  <a:schemeClr val="tx1"/>
                </a:solidFill>
              </a:rPr>
              <a:t>Poddziałanie: Inwentaryzacja źródeł niskiej emisji </a:t>
            </a:r>
            <a:endParaRPr lang="pl-PL" sz="2800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0" y="1423555"/>
          <a:ext cx="11905446" cy="5045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1563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79552"/>
            <a:ext cx="9482959" cy="1336842"/>
          </a:xfrm>
        </p:spPr>
        <p:txBody>
          <a:bodyPr>
            <a:noAutofit/>
          </a:bodyPr>
          <a:lstStyle/>
          <a:p>
            <a:r>
              <a:rPr lang="pl-PL" sz="4000" dirty="0"/>
              <a:t>Ograniczenie niskiej emisji </a:t>
            </a:r>
            <a:br>
              <a:rPr lang="pl-PL" sz="4000" dirty="0"/>
            </a:br>
            <a:r>
              <a:rPr lang="pl-PL" sz="2400" dirty="0"/>
              <a:t> </a:t>
            </a:r>
            <a:br>
              <a:rPr lang="pl-PL" dirty="0"/>
            </a:br>
            <a:r>
              <a:rPr lang="pl-PL" sz="2400" dirty="0">
                <a:solidFill>
                  <a:schemeClr val="tx1"/>
                </a:solidFill>
              </a:rPr>
              <a:t>Poddziałanie: Inwentaryzacja źródeł niskiej emisji </a:t>
            </a:r>
            <a:endParaRPr lang="pl-PL" sz="2800" dirty="0">
              <a:solidFill>
                <a:schemeClr val="tx1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15</a:t>
            </a:fld>
            <a:endParaRPr lang="pl-PL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89DAF84-F9F2-49C0-89D0-A869E276CF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4726041"/>
              </p:ext>
            </p:extLst>
          </p:nvPr>
        </p:nvGraphicFramePr>
        <p:xfrm>
          <a:off x="0" y="1848678"/>
          <a:ext cx="12192000" cy="462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3806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79552"/>
            <a:ext cx="9482959" cy="1336842"/>
          </a:xfrm>
        </p:spPr>
        <p:txBody>
          <a:bodyPr>
            <a:noAutofit/>
          </a:bodyPr>
          <a:lstStyle/>
          <a:p>
            <a:r>
              <a:rPr lang="pl-PL" sz="4000" dirty="0"/>
              <a:t>Ograniczenie niskiej emisji </a:t>
            </a:r>
            <a:br>
              <a:rPr lang="pl-PL" sz="4000" dirty="0"/>
            </a:br>
            <a:r>
              <a:rPr lang="pl-PL" sz="2400" dirty="0"/>
              <a:t> </a:t>
            </a:r>
            <a:br>
              <a:rPr lang="pl-PL" dirty="0"/>
            </a:br>
            <a:r>
              <a:rPr lang="pl-PL" sz="2400" dirty="0">
                <a:solidFill>
                  <a:schemeClr val="tx1"/>
                </a:solidFill>
              </a:rPr>
              <a:t>Poddziałanie: wymiana/likwidacja źródeł ciepła</a:t>
            </a:r>
            <a:endParaRPr lang="pl-PL" sz="2800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0" y="1516394"/>
          <a:ext cx="11905446" cy="4952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1019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79552"/>
            <a:ext cx="9482959" cy="1336842"/>
          </a:xfrm>
        </p:spPr>
        <p:txBody>
          <a:bodyPr>
            <a:noAutofit/>
          </a:bodyPr>
          <a:lstStyle/>
          <a:p>
            <a:r>
              <a:rPr lang="pl-PL" sz="4000" dirty="0"/>
              <a:t>Ograniczenie niskiej emisji </a:t>
            </a:r>
            <a:br>
              <a:rPr lang="pl-PL" sz="4000" dirty="0"/>
            </a:br>
            <a:r>
              <a:rPr lang="pl-PL" sz="2400" dirty="0"/>
              <a:t> </a:t>
            </a:r>
            <a:br>
              <a:rPr lang="pl-PL" dirty="0"/>
            </a:br>
            <a:r>
              <a:rPr lang="pl-PL" sz="2400" dirty="0">
                <a:solidFill>
                  <a:schemeClr val="tx1"/>
                </a:solidFill>
              </a:rPr>
              <a:t>Poddziałanie: wymiana/likwidacja źródeł ciepła</a:t>
            </a:r>
            <a:endParaRPr lang="pl-PL" sz="2800" dirty="0">
              <a:solidFill>
                <a:schemeClr val="tx1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17</a:t>
            </a:fld>
            <a:endParaRPr lang="pl-PL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D64171D-A400-43E3-B3A7-840D519B05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634462"/>
              </p:ext>
            </p:extLst>
          </p:nvPr>
        </p:nvGraphicFramePr>
        <p:xfrm>
          <a:off x="0" y="1779104"/>
          <a:ext cx="12191999" cy="4689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481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26849"/>
            <a:ext cx="9416245" cy="775368"/>
          </a:xfrm>
        </p:spPr>
        <p:txBody>
          <a:bodyPr>
            <a:normAutofit/>
          </a:bodyPr>
          <a:lstStyle/>
          <a:p>
            <a:r>
              <a:rPr lang="pl-PL" sz="4400" dirty="0"/>
              <a:t>Zwiększanie powierzchni zieleni </a:t>
            </a:r>
          </a:p>
        </p:txBody>
      </p:sp>
      <p:graphicFrame>
        <p:nvGraphicFramePr>
          <p:cNvPr id="15" name="Symbol zastępczy zawartości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312404"/>
              </p:ext>
            </p:extLst>
          </p:nvPr>
        </p:nvGraphicFramePr>
        <p:xfrm>
          <a:off x="143277" y="1897976"/>
          <a:ext cx="11905446" cy="4390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Prostokąt 17"/>
          <p:cNvSpPr/>
          <p:nvPr/>
        </p:nvSpPr>
        <p:spPr>
          <a:xfrm>
            <a:off x="10896453" y="6288672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8654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26849"/>
            <a:ext cx="9416245" cy="775368"/>
          </a:xfrm>
        </p:spPr>
        <p:txBody>
          <a:bodyPr>
            <a:normAutofit/>
          </a:bodyPr>
          <a:lstStyle/>
          <a:p>
            <a:r>
              <a:rPr lang="pl-PL" sz="4400" dirty="0"/>
              <a:t>Zwiększanie powierzchni zieleni 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19</a:t>
            </a:fld>
            <a:endParaRPr lang="pl-PL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575F226-1A4A-428B-B932-1106B011FB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9104650"/>
              </p:ext>
            </p:extLst>
          </p:nvPr>
        </p:nvGraphicFramePr>
        <p:xfrm>
          <a:off x="0" y="1769163"/>
          <a:ext cx="11917017" cy="4610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462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-2" y="17050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wisi w powietrzu?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10982744" y="6259453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278914" y="826569"/>
            <a:ext cx="743568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 każdym oddechem człowiek wciąga do płuc ok. pół litra powietrza</a:t>
            </a: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16DFCA91-763D-490F-9761-6CCAD44CA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998" y="1429932"/>
            <a:ext cx="5150069" cy="5150069"/>
          </a:xfrm>
          <a:prstGeom prst="rect">
            <a:avLst/>
          </a:prstGeom>
        </p:spPr>
      </p:pic>
      <p:sp>
        <p:nvSpPr>
          <p:cNvPr id="4" name="Chmurka 3">
            <a:extLst>
              <a:ext uri="{FF2B5EF4-FFF2-40B4-BE49-F238E27FC236}">
                <a16:creationId xmlns:a16="http://schemas.microsoft.com/office/drawing/2014/main" id="{DD0EDEA0-ABAF-41A8-9FAB-8BBB37299DC1}"/>
              </a:ext>
            </a:extLst>
          </p:cNvPr>
          <p:cNvSpPr/>
          <p:nvPr/>
        </p:nvSpPr>
        <p:spPr>
          <a:xfrm>
            <a:off x="617374" y="2102123"/>
            <a:ext cx="1315496" cy="121973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6005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643" y="8780"/>
                  <a:pt x="6005" y="6766"/>
                </a:cubicBezTo>
                <a:cubicBezTo>
                  <a:pt x="8157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Chmurka 4">
            <a:extLst>
              <a:ext uri="{FF2B5EF4-FFF2-40B4-BE49-F238E27FC236}">
                <a16:creationId xmlns:a16="http://schemas.microsoft.com/office/drawing/2014/main" id="{5351E72C-7C25-4D50-BA4A-57C21DD1ED6E}"/>
              </a:ext>
            </a:extLst>
          </p:cNvPr>
          <p:cNvSpPr/>
          <p:nvPr/>
        </p:nvSpPr>
        <p:spPr>
          <a:xfrm rot="4977864">
            <a:off x="3876252" y="1414729"/>
            <a:ext cx="1343112" cy="1618593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Chmurka 5">
            <a:extLst>
              <a:ext uri="{FF2B5EF4-FFF2-40B4-BE49-F238E27FC236}">
                <a16:creationId xmlns:a16="http://schemas.microsoft.com/office/drawing/2014/main" id="{E083A613-3D04-4883-BA58-A5F6E05DC864}"/>
              </a:ext>
            </a:extLst>
          </p:cNvPr>
          <p:cNvSpPr/>
          <p:nvPr/>
        </p:nvSpPr>
        <p:spPr>
          <a:xfrm rot="15320675">
            <a:off x="297285" y="3512497"/>
            <a:ext cx="1608083" cy="1618593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Chmurka 6">
            <a:extLst>
              <a:ext uri="{FF2B5EF4-FFF2-40B4-BE49-F238E27FC236}">
                <a16:creationId xmlns:a16="http://schemas.microsoft.com/office/drawing/2014/main" id="{1A498780-0B7D-4FB9-A16C-13BE33640A24}"/>
              </a:ext>
            </a:extLst>
          </p:cNvPr>
          <p:cNvSpPr/>
          <p:nvPr/>
        </p:nvSpPr>
        <p:spPr>
          <a:xfrm rot="17938092">
            <a:off x="3476445" y="4246764"/>
            <a:ext cx="1355329" cy="1878932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Chmurka 7">
            <a:extLst>
              <a:ext uri="{FF2B5EF4-FFF2-40B4-BE49-F238E27FC236}">
                <a16:creationId xmlns:a16="http://schemas.microsoft.com/office/drawing/2014/main" id="{C58CE1D3-4775-47FC-B210-92336D9A7717}"/>
              </a:ext>
            </a:extLst>
          </p:cNvPr>
          <p:cNvSpPr/>
          <p:nvPr/>
        </p:nvSpPr>
        <p:spPr>
          <a:xfrm rot="11087345">
            <a:off x="2549290" y="3014694"/>
            <a:ext cx="1255987" cy="1008994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A9523E2-DB4F-4311-88D9-29C50B631022}"/>
              </a:ext>
            </a:extLst>
          </p:cNvPr>
          <p:cNvSpPr txBox="1"/>
          <p:nvPr/>
        </p:nvSpPr>
        <p:spPr>
          <a:xfrm>
            <a:off x="4154110" y="200180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PM10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14F4AF2-6E64-4A2C-9A4B-62038B10A49B}"/>
              </a:ext>
            </a:extLst>
          </p:cNvPr>
          <p:cNvSpPr txBox="1"/>
          <p:nvPr/>
        </p:nvSpPr>
        <p:spPr>
          <a:xfrm>
            <a:off x="3648607" y="4922275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B(a)P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B759F45-D720-4131-975F-CF6311711F3A}"/>
              </a:ext>
            </a:extLst>
          </p:cNvPr>
          <p:cNvSpPr txBox="1"/>
          <p:nvPr/>
        </p:nvSpPr>
        <p:spPr>
          <a:xfrm>
            <a:off x="881424" y="24771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NOx</a:t>
            </a:r>
            <a:endParaRPr lang="pl-PL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62CCEFC3-F69D-4EF7-8516-85EE7377AB4B}"/>
              </a:ext>
            </a:extLst>
          </p:cNvPr>
          <p:cNvSpPr txBox="1"/>
          <p:nvPr/>
        </p:nvSpPr>
        <p:spPr>
          <a:xfrm>
            <a:off x="2811207" y="337933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PM2,5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268FDF69-4334-4F5B-882D-BE8BCEC0A021}"/>
              </a:ext>
            </a:extLst>
          </p:cNvPr>
          <p:cNvSpPr txBox="1"/>
          <p:nvPr/>
        </p:nvSpPr>
        <p:spPr>
          <a:xfrm>
            <a:off x="817065" y="415817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CO</a:t>
            </a:r>
          </a:p>
        </p:txBody>
      </p:sp>
      <p:sp>
        <p:nvSpPr>
          <p:cNvPr id="22" name="Chmurka 21">
            <a:extLst>
              <a:ext uri="{FF2B5EF4-FFF2-40B4-BE49-F238E27FC236}">
                <a16:creationId xmlns:a16="http://schemas.microsoft.com/office/drawing/2014/main" id="{988D10F7-B12E-4DB3-A86D-82116CDF067C}"/>
              </a:ext>
            </a:extLst>
          </p:cNvPr>
          <p:cNvSpPr/>
          <p:nvPr/>
        </p:nvSpPr>
        <p:spPr>
          <a:xfrm rot="21079690">
            <a:off x="1464937" y="5237431"/>
            <a:ext cx="1255987" cy="1008994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C02B1888-6088-4204-96F2-36CEAAF63A7C}"/>
              </a:ext>
            </a:extLst>
          </p:cNvPr>
          <p:cNvSpPr txBox="1"/>
          <p:nvPr/>
        </p:nvSpPr>
        <p:spPr>
          <a:xfrm>
            <a:off x="1769764" y="552137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SO</a:t>
            </a:r>
            <a:r>
              <a:rPr lang="pl-PL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34207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" y="242614"/>
            <a:ext cx="5880538" cy="775368"/>
          </a:xfrm>
        </p:spPr>
        <p:txBody>
          <a:bodyPr>
            <a:normAutofit/>
          </a:bodyPr>
          <a:lstStyle/>
          <a:p>
            <a:r>
              <a:rPr lang="pl-PL" sz="4400" dirty="0"/>
              <a:t>Edukacja ekologiczna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1770392"/>
              </p:ext>
            </p:extLst>
          </p:nvPr>
        </p:nvGraphicFramePr>
        <p:xfrm>
          <a:off x="0" y="1708750"/>
          <a:ext cx="11709051" cy="4552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401229"/>
              </p:ext>
            </p:extLst>
          </p:nvPr>
        </p:nvGraphicFramePr>
        <p:xfrm>
          <a:off x="3928933" y="1825375"/>
          <a:ext cx="6748726" cy="2124107"/>
        </p:xfrm>
        <a:graphic>
          <a:graphicData uri="http://schemas.openxmlformats.org/drawingml/2006/table">
            <a:tbl>
              <a:tblPr firstRow="1" firstCol="1" bandRow="1"/>
              <a:tblGrid>
                <a:gridCol w="3344917">
                  <a:extLst>
                    <a:ext uri="{9D8B030D-6E8A-4147-A177-3AD203B41FA5}">
                      <a16:colId xmlns:a16="http://schemas.microsoft.com/office/drawing/2014/main" val="1256596261"/>
                    </a:ext>
                  </a:extLst>
                </a:gridCol>
                <a:gridCol w="3403809">
                  <a:extLst>
                    <a:ext uri="{9D8B030D-6E8A-4147-A177-3AD203B41FA5}">
                      <a16:colId xmlns:a16="http://schemas.microsoft.com/office/drawing/2014/main" val="1152878818"/>
                    </a:ext>
                  </a:extLst>
                </a:gridCol>
              </a:tblGrid>
              <a:tr h="7435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Liczba mieszkańców gminy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Roczna l</a:t>
                      </a:r>
                      <a:r>
                        <a:rPr lang="x-none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iczba wymaganych działań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512994"/>
                  </a:ext>
                </a:extLst>
              </a:tr>
              <a:tr h="259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&gt;100 000 osób 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minimum 5 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751805"/>
                  </a:ext>
                </a:extLst>
              </a:tr>
              <a:tr h="265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&gt;50 000 ÷ 100 000 osób 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minimum 4 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517282"/>
                  </a:ext>
                </a:extLst>
              </a:tr>
              <a:tr h="265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&gt;25 000 ÷ 50 000 osób 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minimum 3 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902224"/>
                  </a:ext>
                </a:extLst>
              </a:tr>
              <a:tr h="265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&gt;10 000 ÷ 25 000 osób 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minimum 2 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229111"/>
                  </a:ext>
                </a:extLst>
              </a:tr>
              <a:tr h="259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≤10 000 osób 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minimum 1 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623652"/>
                  </a:ext>
                </a:extLst>
              </a:tr>
            </a:tbl>
          </a:graphicData>
        </a:graphic>
      </p:graphicFrame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512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" y="242614"/>
            <a:ext cx="5880538" cy="775368"/>
          </a:xfrm>
        </p:spPr>
        <p:txBody>
          <a:bodyPr>
            <a:normAutofit/>
          </a:bodyPr>
          <a:lstStyle/>
          <a:p>
            <a:r>
              <a:rPr lang="pl-PL" sz="4400" dirty="0"/>
              <a:t>Edukacja ekologiczna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21</a:t>
            </a:fld>
            <a:endParaRPr lang="pl-PL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CE3CA7D-B2E5-45F0-9E25-F5B578FED7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9082753"/>
              </p:ext>
            </p:extLst>
          </p:nvPr>
        </p:nvGraphicFramePr>
        <p:xfrm>
          <a:off x="0" y="1779104"/>
          <a:ext cx="12192000" cy="4590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6307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6261"/>
            <a:ext cx="8836572" cy="939801"/>
          </a:xfrm>
        </p:spPr>
        <p:txBody>
          <a:bodyPr>
            <a:normAutofit/>
          </a:bodyPr>
          <a:lstStyle/>
          <a:p>
            <a:r>
              <a:rPr lang="pl-PL" sz="4400" dirty="0"/>
              <a:t>Kontrola przestrzegania przepisów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43813" y="1431235"/>
          <a:ext cx="8901127" cy="495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22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627" y="3921308"/>
            <a:ext cx="2244063" cy="224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58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6261"/>
            <a:ext cx="8836572" cy="939801"/>
          </a:xfrm>
        </p:spPr>
        <p:txBody>
          <a:bodyPr>
            <a:normAutofit/>
          </a:bodyPr>
          <a:lstStyle/>
          <a:p>
            <a:r>
              <a:rPr lang="pl-PL" sz="4400" dirty="0"/>
              <a:t>Kontrola przestrzegania przepisów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23</a:t>
            </a:fld>
            <a:endParaRPr lang="pl-PL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ED93A17-2A04-47BE-AAC3-D01F628F07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8709324"/>
              </p:ext>
            </p:extLst>
          </p:nvPr>
        </p:nvGraphicFramePr>
        <p:xfrm>
          <a:off x="0" y="1878496"/>
          <a:ext cx="12192000" cy="4590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0349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58379"/>
            <a:ext cx="9416245" cy="775368"/>
          </a:xfrm>
        </p:spPr>
        <p:txBody>
          <a:bodyPr>
            <a:normAutofit/>
          </a:bodyPr>
          <a:lstStyle/>
          <a:p>
            <a:r>
              <a:rPr lang="pl-PL" sz="4400" dirty="0"/>
              <a:t>Ograniczanie wtórnej emisji pyłu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24</a:t>
            </a:fld>
            <a:endParaRPr lang="pl-PL"/>
          </a:p>
        </p:txBody>
      </p:sp>
      <p:graphicFrame>
        <p:nvGraphicFramePr>
          <p:cNvPr id="6" name="Diagram 5"/>
          <p:cNvGraphicFramePr/>
          <p:nvPr/>
        </p:nvGraphicFramePr>
        <p:xfrm>
          <a:off x="143813" y="2175642"/>
          <a:ext cx="11759153" cy="4293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8783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9939"/>
            <a:ext cx="9416245" cy="1351722"/>
          </a:xfrm>
        </p:spPr>
        <p:txBody>
          <a:bodyPr>
            <a:normAutofit fontScale="90000"/>
          </a:bodyPr>
          <a:lstStyle/>
          <a:p>
            <a:r>
              <a:rPr lang="pl-PL" sz="4400" dirty="0"/>
              <a:t>Ograniczanie wtórnej emisji pyłu </a:t>
            </a:r>
            <a:br>
              <a:rPr lang="pl-PL" sz="4400" dirty="0"/>
            </a:br>
            <a:r>
              <a:rPr lang="pl-PL" sz="2700" dirty="0"/>
              <a:t> </a:t>
            </a:r>
            <a:br>
              <a:rPr lang="pl-PL" sz="4400" dirty="0"/>
            </a:br>
            <a:r>
              <a:rPr lang="pl-PL" sz="2800" dirty="0">
                <a:solidFill>
                  <a:schemeClr val="tx1"/>
                </a:solidFill>
              </a:rPr>
              <a:t>poddziałanie: Czyszczenie ulic na mokro</a:t>
            </a:r>
            <a:endParaRPr lang="pl-PL" sz="4400" dirty="0">
              <a:solidFill>
                <a:schemeClr val="tx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25</a:t>
            </a:fld>
            <a:endParaRPr lang="pl-PL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F81E394-C5AB-438A-9A90-862115D7CF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3423693"/>
              </p:ext>
            </p:extLst>
          </p:nvPr>
        </p:nvGraphicFramePr>
        <p:xfrm>
          <a:off x="0" y="1779105"/>
          <a:ext cx="12192000" cy="4580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576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91704"/>
            <a:ext cx="9364717" cy="903999"/>
          </a:xfrm>
        </p:spPr>
        <p:txBody>
          <a:bodyPr>
            <a:normAutofit fontScale="90000"/>
          </a:bodyPr>
          <a:lstStyle/>
          <a:p>
            <a:r>
              <a:rPr lang="pl-PL" dirty="0"/>
              <a:t>Dodatkowe działania dla Warszawy </a:t>
            </a:r>
            <a:br>
              <a:rPr lang="pl-PL" dirty="0"/>
            </a:br>
            <a:r>
              <a:rPr lang="pl-PL" dirty="0"/>
              <a:t>– dlaczego?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6D22144-6930-4FC3-B6CC-B43BDAFB0520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26</a:t>
            </a:fld>
            <a:endParaRPr lang="pl-PL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274678503"/>
              </p:ext>
            </p:extLst>
          </p:nvPr>
        </p:nvGraphicFramePr>
        <p:xfrm>
          <a:off x="740979" y="2191407"/>
          <a:ext cx="10665373" cy="3946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Prostokąt 11"/>
          <p:cNvSpPr/>
          <p:nvPr/>
        </p:nvSpPr>
        <p:spPr>
          <a:xfrm>
            <a:off x="0" y="6253258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</p:spTree>
    <p:extLst>
      <p:ext uri="{BB962C8B-B14F-4D97-AF65-F5344CB8AC3E}">
        <p14:creationId xmlns:p14="http://schemas.microsoft.com/office/powerpoint/2010/main" val="4212844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5900"/>
            <a:ext cx="9530255" cy="1200484"/>
          </a:xfrm>
        </p:spPr>
        <p:txBody>
          <a:bodyPr>
            <a:noAutofit/>
          </a:bodyPr>
          <a:lstStyle/>
          <a:p>
            <a:r>
              <a:rPr lang="pl-PL" sz="4400" dirty="0"/>
              <a:t>Poprawa jakości taboru komunikacji miejskiej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43813" y="2398773"/>
          <a:ext cx="11793771" cy="4115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5" y="1279851"/>
            <a:ext cx="1896734" cy="1896734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0" y="6253258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505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6261"/>
            <a:ext cx="9416245" cy="775368"/>
          </a:xfrm>
        </p:spPr>
        <p:txBody>
          <a:bodyPr>
            <a:normAutofit/>
          </a:bodyPr>
          <a:lstStyle/>
          <a:p>
            <a:r>
              <a:rPr lang="pl-PL" sz="4400" dirty="0"/>
              <a:t>Rozwój komunikacji tramwajowej 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43813" y="2072639"/>
          <a:ext cx="11792155" cy="4326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3" y="572931"/>
            <a:ext cx="1794169" cy="1794169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0" y="6253259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6761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17507"/>
            <a:ext cx="9506607" cy="1769979"/>
          </a:xfrm>
        </p:spPr>
        <p:txBody>
          <a:bodyPr>
            <a:noAutofit/>
          </a:bodyPr>
          <a:lstStyle/>
          <a:p>
            <a:r>
              <a:rPr lang="pl-PL" sz="4400" dirty="0"/>
              <a:t>Opracowanie raportu o możliwości zminimalizowania zatorów </a:t>
            </a:r>
            <a:br>
              <a:rPr lang="pl-PL" sz="4400" dirty="0"/>
            </a:br>
            <a:r>
              <a:rPr lang="pl-PL" sz="4400" dirty="0"/>
              <a:t>oraz jego wdrażanie 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300538" y="2069540"/>
          <a:ext cx="11668375" cy="2815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29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143813" y="4803467"/>
            <a:ext cx="11825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płynny ruch 							↓ emisja zanieczyszczeń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optymalna prędkość ruchu w strefie 				30-50 km/h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↑prędkość samochodów dostawczych i ciężarowych  		↓emisja zanieczyszczeń</a:t>
            </a:r>
          </a:p>
          <a:p>
            <a:pPr>
              <a:lnSpc>
                <a:spcPct val="150000"/>
              </a:lnSpc>
            </a:pPr>
            <a:endParaRPr lang="pl-PL" sz="2000" dirty="0"/>
          </a:p>
        </p:txBody>
      </p:sp>
      <p:sp>
        <p:nvSpPr>
          <p:cNvPr id="9" name="Strzałka w prawo 8"/>
          <p:cNvSpPr/>
          <p:nvPr/>
        </p:nvSpPr>
        <p:spPr>
          <a:xfrm>
            <a:off x="6255887" y="5083476"/>
            <a:ext cx="725214" cy="1349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prawo 9"/>
          <p:cNvSpPr/>
          <p:nvPr/>
        </p:nvSpPr>
        <p:spPr>
          <a:xfrm>
            <a:off x="6255887" y="5519965"/>
            <a:ext cx="725214" cy="1316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prawo 10"/>
          <p:cNvSpPr/>
          <p:nvPr/>
        </p:nvSpPr>
        <p:spPr>
          <a:xfrm>
            <a:off x="6255887" y="5953153"/>
            <a:ext cx="725214" cy="153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716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9F3C15F-E287-4D65-AACD-233204AB2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9321401"/>
              </p:ext>
            </p:extLst>
          </p:nvPr>
        </p:nvGraphicFramePr>
        <p:xfrm>
          <a:off x="0" y="722500"/>
          <a:ext cx="12192000" cy="5730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hmurka 11">
            <a:extLst>
              <a:ext uri="{FF2B5EF4-FFF2-40B4-BE49-F238E27FC236}">
                <a16:creationId xmlns:a16="http://schemas.microsoft.com/office/drawing/2014/main" id="{28E6B416-2741-4643-A0BC-E841425E14B8}"/>
              </a:ext>
            </a:extLst>
          </p:cNvPr>
          <p:cNvSpPr/>
          <p:nvPr/>
        </p:nvSpPr>
        <p:spPr>
          <a:xfrm>
            <a:off x="4964430" y="2697480"/>
            <a:ext cx="2263140" cy="1463040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Pyły zawieszone</a:t>
            </a:r>
            <a:endParaRPr lang="pl-PL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0C6CEDF-A677-4ECB-9E21-E61C297AC038}"/>
              </a:ext>
            </a:extLst>
          </p:cNvPr>
          <p:cNvSpPr txBox="1"/>
          <p:nvPr/>
        </p:nvSpPr>
        <p:spPr>
          <a:xfrm>
            <a:off x="-2" y="17050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Pyły zawieszone</a:t>
            </a:r>
          </a:p>
        </p:txBody>
      </p:sp>
    </p:spTree>
    <p:extLst>
      <p:ext uri="{BB962C8B-B14F-4D97-AF65-F5344CB8AC3E}">
        <p14:creationId xmlns:p14="http://schemas.microsoft.com/office/powerpoint/2010/main" val="3072573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26848"/>
            <a:ext cx="9416245" cy="775368"/>
          </a:xfrm>
        </p:spPr>
        <p:txBody>
          <a:bodyPr>
            <a:normAutofit/>
          </a:bodyPr>
          <a:lstStyle/>
          <a:p>
            <a:r>
              <a:rPr lang="pl-PL" sz="4400" dirty="0">
                <a:latin typeface="Arial"/>
                <a:cs typeface="Arial"/>
              </a:rPr>
              <a:t>Strefy ograniczonego transportu</a:t>
            </a:r>
            <a:endParaRPr lang="pl-PL" sz="44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0" y="1850893"/>
          <a:ext cx="11598017" cy="4548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30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433552" y="53287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3" y="3431761"/>
            <a:ext cx="2967483" cy="2967483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 rot="2943577">
            <a:off x="-392884" y="4823223"/>
            <a:ext cx="3831525" cy="718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 rot="7768478">
            <a:off x="-206228" y="4832396"/>
            <a:ext cx="3726180" cy="7843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3104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14374"/>
            <a:ext cx="9306059" cy="1393709"/>
          </a:xfrm>
        </p:spPr>
        <p:txBody>
          <a:bodyPr>
            <a:noAutofit/>
          </a:bodyPr>
          <a:lstStyle/>
          <a:p>
            <a:r>
              <a:rPr lang="pl-PL" sz="4400" dirty="0">
                <a:latin typeface="Arial"/>
                <a:cs typeface="Arial"/>
              </a:rPr>
              <a:t>Przygotowanie i wdrożenie systemu monitorowania emisji z transportu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264797" y="1765738"/>
          <a:ext cx="11696089" cy="4702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" name="pole tekstowe 38">
            <a:extLst>
              <a:ext uri="{FF2B5EF4-FFF2-40B4-BE49-F238E27FC236}">
                <a16:creationId xmlns:a16="http://schemas.microsoft.com/office/drawing/2014/main" id="{1993CF79-6066-4C44-A305-A1A68BFC8328}"/>
              </a:ext>
            </a:extLst>
          </p:cNvPr>
          <p:cNvSpPr txBox="1"/>
          <p:nvPr/>
        </p:nvSpPr>
        <p:spPr>
          <a:xfrm>
            <a:off x="616518" y="5589197"/>
            <a:ext cx="109852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b="1" dirty="0">
                <a:cs typeface="Arial"/>
              </a:rPr>
              <a:t>Odpowiedzialny</a:t>
            </a:r>
            <a:r>
              <a:rPr lang="pl-PL" dirty="0">
                <a:cs typeface="Arial"/>
              </a:rPr>
              <a:t>: samorząd gminny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31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264797" y="5958529"/>
            <a:ext cx="11682248" cy="3949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/>
              <a:t>Realizacja</a:t>
            </a:r>
            <a:r>
              <a:rPr lang="pl-PL" dirty="0"/>
              <a:t> do końca 2026 r.</a:t>
            </a:r>
          </a:p>
        </p:txBody>
      </p:sp>
    </p:spTree>
    <p:extLst>
      <p:ext uri="{BB962C8B-B14F-4D97-AF65-F5344CB8AC3E}">
        <p14:creationId xmlns:p14="http://schemas.microsoft.com/office/powerpoint/2010/main" val="3811472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955408"/>
            <a:ext cx="12192000" cy="3066757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Plan działań krótkoterminowych</a:t>
            </a:r>
            <a:br>
              <a:rPr lang="pl-PL" dirty="0"/>
            </a:br>
            <a:br>
              <a:rPr lang="pl-PL" dirty="0"/>
            </a:br>
            <a:r>
              <a:rPr lang="pl-PL" sz="2400" dirty="0"/>
              <a:t>zał. 7 i 8 do POP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5644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0352"/>
            <a:ext cx="9347916" cy="1179946"/>
          </a:xfrm>
        </p:spPr>
        <p:txBody>
          <a:bodyPr>
            <a:normAutofit/>
          </a:bodyPr>
          <a:lstStyle/>
          <a:p>
            <a:r>
              <a:rPr lang="pl-PL" dirty="0"/>
              <a:t>Plan działań krótkoterminowych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2260" y="2001513"/>
            <a:ext cx="10261427" cy="912242"/>
          </a:xfrm>
          <a:solidFill>
            <a:srgbClr val="00B05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buNone/>
            </a:pPr>
            <a:r>
              <a:rPr lang="pl-PL" dirty="0">
                <a:latin typeface="Arial"/>
                <a:cs typeface="Arial"/>
              </a:rPr>
              <a:t>Działania określone w PDK należy wdrażać w przypadku ryzyka wystąpienia przekroczenia: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33</a:t>
            </a:fld>
            <a:endParaRPr lang="pl-PL"/>
          </a:p>
        </p:txBody>
      </p:sp>
      <p:graphicFrame>
        <p:nvGraphicFramePr>
          <p:cNvPr id="4" name="Diagram 3"/>
          <p:cNvGraphicFramePr/>
          <p:nvPr/>
        </p:nvGraphicFramePr>
        <p:xfrm>
          <a:off x="945931" y="2763981"/>
          <a:ext cx="10294883" cy="3704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70134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0352"/>
            <a:ext cx="9347916" cy="1179946"/>
          </a:xfrm>
        </p:spPr>
        <p:txBody>
          <a:bodyPr>
            <a:normAutofit/>
          </a:bodyPr>
          <a:lstStyle/>
          <a:p>
            <a:r>
              <a:rPr lang="pl-PL" dirty="0"/>
              <a:t>PDK a POP - różnice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34</a:t>
            </a:fld>
            <a:endParaRPr lang="pl-PL"/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1E906A97-9109-4B61-B62A-B1FE256168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238550"/>
              </p:ext>
            </p:extLst>
          </p:nvPr>
        </p:nvGraphicFramePr>
        <p:xfrm>
          <a:off x="144463" y="1825625"/>
          <a:ext cx="119046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6956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50241"/>
            <a:ext cx="9162246" cy="1325563"/>
          </a:xfrm>
        </p:spPr>
        <p:txBody>
          <a:bodyPr/>
          <a:lstStyle/>
          <a:p>
            <a:r>
              <a:rPr lang="pl-PL" dirty="0"/>
              <a:t>Proces </a:t>
            </a:r>
            <a:br>
              <a:rPr lang="pl-PL" dirty="0"/>
            </a:br>
            <a:r>
              <a:rPr lang="pl-PL" dirty="0"/>
              <a:t>powiadamiania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35</a:t>
            </a:fld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10896453" y="6253258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71430784"/>
              </p:ext>
            </p:extLst>
          </p:nvPr>
        </p:nvGraphicFramePr>
        <p:xfrm>
          <a:off x="802105" y="56147"/>
          <a:ext cx="11389895" cy="6352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Prostokąt zaokrąglony 10"/>
          <p:cNvSpPr/>
          <p:nvPr/>
        </p:nvSpPr>
        <p:spPr>
          <a:xfrm>
            <a:off x="56147" y="3408947"/>
            <a:ext cx="1515980" cy="5614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>
                <a:solidFill>
                  <a:schemeClr val="tx1"/>
                </a:solidFill>
              </a:rPr>
              <a:t>Przekazuje powiadomienia społeczeństwu i lokalnym mediom</a:t>
            </a:r>
          </a:p>
        </p:txBody>
      </p:sp>
      <p:sp>
        <p:nvSpPr>
          <p:cNvPr id="12" name="Strzałka w prawo 11"/>
          <p:cNvSpPr/>
          <p:nvPr/>
        </p:nvSpPr>
        <p:spPr>
          <a:xfrm>
            <a:off x="1636294" y="3585411"/>
            <a:ext cx="401052" cy="21886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zaokrąglony 13"/>
          <p:cNvSpPr/>
          <p:nvPr/>
        </p:nvSpPr>
        <p:spPr>
          <a:xfrm>
            <a:off x="8318565" y="2343304"/>
            <a:ext cx="1974987" cy="5614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>
                <a:solidFill>
                  <a:schemeClr val="tx1"/>
                </a:solidFill>
              </a:rPr>
              <a:t>Przekazuje powiadomienia m.in. placówkom edukacyjnym i ochrony zdrowia</a:t>
            </a:r>
          </a:p>
        </p:txBody>
      </p:sp>
      <p:sp>
        <p:nvSpPr>
          <p:cNvPr id="15" name="Strzałka w prawo 14"/>
          <p:cNvSpPr/>
          <p:nvPr/>
        </p:nvSpPr>
        <p:spPr>
          <a:xfrm rot="10800000">
            <a:off x="7649712" y="2500567"/>
            <a:ext cx="591749" cy="24694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zaokrąglony 15"/>
          <p:cNvSpPr/>
          <p:nvPr/>
        </p:nvSpPr>
        <p:spPr>
          <a:xfrm>
            <a:off x="7517507" y="1291377"/>
            <a:ext cx="1974987" cy="5614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>
                <a:solidFill>
                  <a:schemeClr val="tx1"/>
                </a:solidFill>
              </a:rPr>
              <a:t>Informuje o konieczności podjęcia działań krótkoterminowych</a:t>
            </a:r>
          </a:p>
        </p:txBody>
      </p:sp>
      <p:sp>
        <p:nvSpPr>
          <p:cNvPr id="17" name="Strzałka w prawo 16"/>
          <p:cNvSpPr/>
          <p:nvPr/>
        </p:nvSpPr>
        <p:spPr>
          <a:xfrm rot="10800000">
            <a:off x="6848654" y="1448641"/>
            <a:ext cx="591749" cy="24694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zaokrąglony 17"/>
          <p:cNvSpPr/>
          <p:nvPr/>
        </p:nvSpPr>
        <p:spPr>
          <a:xfrm>
            <a:off x="6396803" y="239450"/>
            <a:ext cx="1974987" cy="5614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>
                <a:solidFill>
                  <a:schemeClr val="tx1"/>
                </a:solidFill>
              </a:rPr>
              <a:t>Wydaje powiadomienia o ryzyku lub przekroczeniu norm</a:t>
            </a:r>
          </a:p>
        </p:txBody>
      </p:sp>
      <p:sp>
        <p:nvSpPr>
          <p:cNvPr id="19" name="Strzałka w prawo 18"/>
          <p:cNvSpPr/>
          <p:nvPr/>
        </p:nvSpPr>
        <p:spPr>
          <a:xfrm rot="10800000">
            <a:off x="5751829" y="391386"/>
            <a:ext cx="591749" cy="24694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7642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36</a:t>
            </a:fld>
            <a:endParaRPr lang="pl-PL"/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0" y="-61964"/>
            <a:ext cx="96406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4D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dirty="0"/>
              <a:t>Realizacja działań operacyjnych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10896453" y="6253258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942B495-5B3F-4810-8FA6-3646B44F1A3A}"/>
              </a:ext>
            </a:extLst>
          </p:cNvPr>
          <p:cNvSpPr txBox="1"/>
          <p:nvPr/>
        </p:nvSpPr>
        <p:spPr>
          <a:xfrm>
            <a:off x="966581" y="2711988"/>
            <a:ext cx="6226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57DED47-5379-41F5-B245-566A2D1DAB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6973366"/>
              </p:ext>
            </p:extLst>
          </p:nvPr>
        </p:nvGraphicFramePr>
        <p:xfrm>
          <a:off x="0" y="2196547"/>
          <a:ext cx="12049259" cy="4540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rostokąt 3">
            <a:extLst>
              <a:ext uri="{FF2B5EF4-FFF2-40B4-BE49-F238E27FC236}">
                <a16:creationId xmlns:a16="http://schemas.microsoft.com/office/drawing/2014/main" id="{70E84C56-60DD-4A50-8775-83B2795D28AC}"/>
              </a:ext>
            </a:extLst>
          </p:cNvPr>
          <p:cNvSpPr/>
          <p:nvPr/>
        </p:nvSpPr>
        <p:spPr>
          <a:xfrm>
            <a:off x="4404551" y="1172817"/>
            <a:ext cx="3240156" cy="10237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Powiadomienie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EEBDC46E-61BC-487B-AA73-5BA23447A9BB}"/>
              </a:ext>
            </a:extLst>
          </p:cNvPr>
          <p:cNvCxnSpPr/>
          <p:nvPr/>
        </p:nvCxnSpPr>
        <p:spPr>
          <a:xfrm>
            <a:off x="6024629" y="2196547"/>
            <a:ext cx="0" cy="5864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1158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355786" cy="1325563"/>
          </a:xfrm>
        </p:spPr>
        <p:txBody>
          <a:bodyPr/>
          <a:lstStyle/>
          <a:p>
            <a:r>
              <a:rPr lang="pl-PL" dirty="0"/>
              <a:t>Obowiązki samorządów gminnych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299583" y="1760694"/>
          <a:ext cx="11493062" cy="3806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upa 3"/>
          <p:cNvGrpSpPr/>
          <p:nvPr/>
        </p:nvGrpSpPr>
        <p:grpSpPr>
          <a:xfrm>
            <a:off x="1564887" y="5425009"/>
            <a:ext cx="8891537" cy="999029"/>
            <a:chOff x="1564887" y="5722272"/>
            <a:chExt cx="8891537" cy="999029"/>
          </a:xfrm>
        </p:grpSpPr>
        <p:grpSp>
          <p:nvGrpSpPr>
            <p:cNvPr id="6" name="Grupa 5"/>
            <p:cNvGrpSpPr/>
            <p:nvPr/>
          </p:nvGrpSpPr>
          <p:grpSpPr>
            <a:xfrm>
              <a:off x="1564887" y="5864206"/>
              <a:ext cx="2534620" cy="772549"/>
              <a:chOff x="8926" y="2512441"/>
              <a:chExt cx="2534620" cy="772549"/>
            </a:xfrm>
          </p:grpSpPr>
          <p:sp>
            <p:nvSpPr>
              <p:cNvPr id="20" name="Prostokąt zaokrąglony 19"/>
              <p:cNvSpPr/>
              <p:nvPr/>
            </p:nvSpPr>
            <p:spPr>
              <a:xfrm>
                <a:off x="8927" y="2512442"/>
                <a:ext cx="2534619" cy="77254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pole tekstowe 20"/>
              <p:cNvSpPr txBox="1"/>
              <p:nvPr/>
            </p:nvSpPr>
            <p:spPr>
              <a:xfrm>
                <a:off x="8926" y="2512441"/>
                <a:ext cx="2500831" cy="7556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800" kern="1200" dirty="0">
                    <a:solidFill>
                      <a:schemeClr val="tx1"/>
                    </a:solidFill>
                  </a:rPr>
                  <a:t>Gmina</a:t>
                </a:r>
              </a:p>
            </p:txBody>
          </p:sp>
        </p:grpSp>
        <p:grpSp>
          <p:nvGrpSpPr>
            <p:cNvPr id="7" name="Grupa 6"/>
            <p:cNvGrpSpPr/>
            <p:nvPr/>
          </p:nvGrpSpPr>
          <p:grpSpPr>
            <a:xfrm>
              <a:off x="4099508" y="6336823"/>
              <a:ext cx="461433" cy="23071"/>
              <a:chOff x="2543547" y="2985058"/>
              <a:chExt cx="461433" cy="23071"/>
            </a:xfrm>
          </p:grpSpPr>
          <p:sp>
            <p:nvSpPr>
              <p:cNvPr id="18" name="Łącznik prosty 5"/>
              <p:cNvSpPr/>
              <p:nvPr/>
            </p:nvSpPr>
            <p:spPr>
              <a:xfrm>
                <a:off x="2543547" y="2987045"/>
                <a:ext cx="461433" cy="1909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9548"/>
                    </a:moveTo>
                    <a:lnTo>
                      <a:pt x="461433" y="9548"/>
                    </a:lnTo>
                  </a:path>
                </a:pathLst>
              </a:custGeom>
              <a:noFill/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4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Łącznik prosty 6"/>
              <p:cNvSpPr txBox="1"/>
              <p:nvPr/>
            </p:nvSpPr>
            <p:spPr>
              <a:xfrm>
                <a:off x="2762728" y="2985058"/>
                <a:ext cx="23071" cy="2307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l-PL" sz="500" kern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upa 8"/>
            <p:cNvGrpSpPr/>
            <p:nvPr/>
          </p:nvGrpSpPr>
          <p:grpSpPr>
            <a:xfrm>
              <a:off x="4560941" y="5722272"/>
              <a:ext cx="2534620" cy="999029"/>
              <a:chOff x="3004980" y="2370507"/>
              <a:chExt cx="2534620" cy="999029"/>
            </a:xfrm>
          </p:grpSpPr>
          <p:sp>
            <p:nvSpPr>
              <p:cNvPr id="16" name="Prostokąt zaokrąglony 15"/>
              <p:cNvSpPr/>
              <p:nvPr/>
            </p:nvSpPr>
            <p:spPr>
              <a:xfrm>
                <a:off x="3004981" y="2370507"/>
                <a:ext cx="2534619" cy="99902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pole tekstowe 16"/>
              <p:cNvSpPr txBox="1"/>
              <p:nvPr/>
            </p:nvSpPr>
            <p:spPr>
              <a:xfrm>
                <a:off x="3004980" y="2387278"/>
                <a:ext cx="2490927" cy="9771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600" kern="1200" dirty="0">
                    <a:solidFill>
                      <a:schemeClr val="tx1"/>
                    </a:solidFill>
                  </a:rPr>
                  <a:t>niedotrzymanie terminów realizacji działań</a:t>
                </a:r>
              </a:p>
            </p:txBody>
          </p:sp>
        </p:grpSp>
        <p:grpSp>
          <p:nvGrpSpPr>
            <p:cNvPr id="10" name="Grupa 9"/>
            <p:cNvGrpSpPr/>
            <p:nvPr/>
          </p:nvGrpSpPr>
          <p:grpSpPr>
            <a:xfrm>
              <a:off x="7095562" y="6336823"/>
              <a:ext cx="461433" cy="23071"/>
              <a:chOff x="5539601" y="2985058"/>
              <a:chExt cx="461433" cy="23071"/>
            </a:xfrm>
          </p:grpSpPr>
          <p:sp>
            <p:nvSpPr>
              <p:cNvPr id="14" name="Łącznik prosty 9"/>
              <p:cNvSpPr/>
              <p:nvPr/>
            </p:nvSpPr>
            <p:spPr>
              <a:xfrm>
                <a:off x="5539601" y="2987045"/>
                <a:ext cx="461433" cy="1909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9548"/>
                    </a:moveTo>
                    <a:lnTo>
                      <a:pt x="461433" y="9548"/>
                    </a:lnTo>
                  </a:path>
                </a:pathLst>
              </a:custGeom>
              <a:noFill/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4">
                  <a:tint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Łącznik prosty 10"/>
              <p:cNvSpPr txBox="1"/>
              <p:nvPr/>
            </p:nvSpPr>
            <p:spPr>
              <a:xfrm>
                <a:off x="5758781" y="2985058"/>
                <a:ext cx="23071" cy="2307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l-PL" sz="500" kern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upa 10"/>
            <p:cNvGrpSpPr/>
            <p:nvPr/>
          </p:nvGrpSpPr>
          <p:grpSpPr>
            <a:xfrm>
              <a:off x="7556995" y="5746228"/>
              <a:ext cx="2899429" cy="970000"/>
              <a:chOff x="6001034" y="2394463"/>
              <a:chExt cx="2899429" cy="970000"/>
            </a:xfrm>
          </p:grpSpPr>
          <p:sp>
            <p:nvSpPr>
              <p:cNvPr id="12" name="Prostokąt zaokrąglony 11"/>
              <p:cNvSpPr/>
              <p:nvPr/>
            </p:nvSpPr>
            <p:spPr>
              <a:xfrm>
                <a:off x="6001034" y="2394463"/>
                <a:ext cx="2899429" cy="96080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pole tekstowe 12"/>
              <p:cNvSpPr txBox="1"/>
              <p:nvPr/>
            </p:nvSpPr>
            <p:spPr>
              <a:xfrm>
                <a:off x="6022044" y="2424668"/>
                <a:ext cx="2857409" cy="9397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600" b="1" kern="1200" dirty="0">
                    <a:solidFill>
                      <a:schemeClr val="tx1"/>
                    </a:solidFill>
                  </a:rPr>
                  <a:t>kary:</a:t>
                </a:r>
                <a:br>
                  <a:rPr lang="pl-PL" sz="1600" kern="1200" dirty="0">
                    <a:solidFill>
                      <a:schemeClr val="tx1"/>
                    </a:solidFill>
                  </a:rPr>
                </a:br>
                <a:r>
                  <a:rPr lang="pl-PL" sz="1600" kern="1200" dirty="0">
                    <a:solidFill>
                      <a:schemeClr val="tx1"/>
                    </a:solidFill>
                  </a:rPr>
                  <a:t>(50 000 zł - 500 000 zł)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48297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0011103" cy="1223583"/>
          </a:xfrm>
        </p:spPr>
        <p:txBody>
          <a:bodyPr>
            <a:noAutofit/>
          </a:bodyPr>
          <a:lstStyle/>
          <a:p>
            <a:r>
              <a:rPr lang="pl-PL" sz="4400" dirty="0"/>
              <a:t>Obowiązki osób fizycznych i podmiotów korzystających ze środowiska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34069196"/>
              </p:ext>
            </p:extLst>
          </p:nvPr>
        </p:nvGraphicFramePr>
        <p:xfrm>
          <a:off x="277340" y="1511643"/>
          <a:ext cx="11601622" cy="3802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38</a:t>
            </a:fld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161670" y="4870818"/>
            <a:ext cx="11887589" cy="1597884"/>
            <a:chOff x="161670" y="4870818"/>
            <a:chExt cx="11887589" cy="1597884"/>
          </a:xfrm>
        </p:grpSpPr>
        <p:grpSp>
          <p:nvGrpSpPr>
            <p:cNvPr id="7" name="Grupa 6"/>
            <p:cNvGrpSpPr/>
            <p:nvPr/>
          </p:nvGrpSpPr>
          <p:grpSpPr>
            <a:xfrm>
              <a:off x="161670" y="4870818"/>
              <a:ext cx="11887589" cy="1597884"/>
              <a:chOff x="152205" y="2537707"/>
              <a:chExt cx="11887589" cy="1782586"/>
            </a:xfrm>
          </p:grpSpPr>
          <p:grpSp>
            <p:nvGrpSpPr>
              <p:cNvPr id="8" name="Grupa 7"/>
              <p:cNvGrpSpPr/>
              <p:nvPr/>
            </p:nvGrpSpPr>
            <p:grpSpPr>
              <a:xfrm>
                <a:off x="152205" y="3271294"/>
                <a:ext cx="2534619" cy="576791"/>
                <a:chOff x="8927" y="4189642"/>
                <a:chExt cx="2534619" cy="576791"/>
              </a:xfrm>
            </p:grpSpPr>
            <p:sp>
              <p:nvSpPr>
                <p:cNvPr id="37" name="Prostokąt zaokrąglony 36"/>
                <p:cNvSpPr/>
                <p:nvPr/>
              </p:nvSpPr>
              <p:spPr>
                <a:xfrm>
                  <a:off x="8927" y="4189642"/>
                  <a:ext cx="2534619" cy="57679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8" name="pole tekstowe 37"/>
                <p:cNvSpPr txBox="1"/>
                <p:nvPr/>
              </p:nvSpPr>
              <p:spPr>
                <a:xfrm>
                  <a:off x="25821" y="4206536"/>
                  <a:ext cx="2500831" cy="54300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lvl="0" algn="ctr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l-PL" sz="2800" kern="1200" dirty="0">
                      <a:solidFill>
                        <a:schemeClr val="tx1"/>
                      </a:solidFill>
                    </a:rPr>
                    <a:t>Mieszkańcy</a:t>
                  </a:r>
                </a:p>
              </p:txBody>
            </p:sp>
          </p:grpSp>
          <p:grpSp>
            <p:nvGrpSpPr>
              <p:cNvPr id="9" name="Grupa 8"/>
              <p:cNvGrpSpPr/>
              <p:nvPr/>
            </p:nvGrpSpPr>
            <p:grpSpPr>
              <a:xfrm>
                <a:off x="2686825" y="3548154"/>
                <a:ext cx="461433" cy="23071"/>
                <a:chOff x="2543547" y="4466502"/>
                <a:chExt cx="461433" cy="23071"/>
              </a:xfrm>
            </p:grpSpPr>
            <p:sp>
              <p:nvSpPr>
                <p:cNvPr id="35" name="Łącznik prosty 5"/>
                <p:cNvSpPr/>
                <p:nvPr/>
              </p:nvSpPr>
              <p:spPr>
                <a:xfrm>
                  <a:off x="2543547" y="4468489"/>
                  <a:ext cx="461433" cy="190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9548"/>
                      </a:moveTo>
                      <a:lnTo>
                        <a:pt x="461433" y="9548"/>
                      </a:lnTo>
                    </a:path>
                  </a:pathLst>
                </a:custGeom>
                <a:ln>
                  <a:solidFill>
                    <a:srgbClr val="FFC000"/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sp>
            <p:sp>
              <p:nvSpPr>
                <p:cNvPr id="36" name="Łącznik prosty 6"/>
                <p:cNvSpPr txBox="1"/>
                <p:nvPr/>
              </p:nvSpPr>
              <p:spPr>
                <a:xfrm>
                  <a:off x="2762728" y="4466502"/>
                  <a:ext cx="23071" cy="23071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2700" tIns="0" rIns="12700" bIns="0" numCol="1" spcCol="1270" anchor="ctr" anchorCtr="0">
                  <a:noAutofit/>
                </a:bodyPr>
                <a:lstStyle/>
                <a:p>
                  <a:pPr lvl="0" algn="ctr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pl-PL" sz="500" kern="12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" name="Prostokąt zaokrąglony 9"/>
              <p:cNvSpPr/>
              <p:nvPr/>
            </p:nvSpPr>
            <p:spPr>
              <a:xfrm>
                <a:off x="3148259" y="3186748"/>
                <a:ext cx="2534619" cy="745884"/>
              </a:xfrm>
              <a:prstGeom prst="roundRect">
                <a:avLst>
                  <a:gd name="adj" fmla="val 10000"/>
                </a:avLst>
              </a:prstGeom>
              <a:solidFill>
                <a:srgbClr val="FFCC66"/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</p:sp>
          <p:grpSp>
            <p:nvGrpSpPr>
              <p:cNvPr id="11" name="Grupa 10"/>
              <p:cNvGrpSpPr/>
              <p:nvPr/>
            </p:nvGrpSpPr>
            <p:grpSpPr>
              <a:xfrm>
                <a:off x="5607626" y="3343426"/>
                <a:ext cx="611939" cy="30596"/>
                <a:chOff x="5464348" y="4261774"/>
                <a:chExt cx="611939" cy="30596"/>
              </a:xfrm>
            </p:grpSpPr>
            <p:sp>
              <p:nvSpPr>
                <p:cNvPr id="33" name="Łącznik prosty 9"/>
                <p:cNvSpPr/>
                <p:nvPr/>
              </p:nvSpPr>
              <p:spPr>
                <a:xfrm rot="19136550">
                  <a:off x="5464348" y="4267523"/>
                  <a:ext cx="611939" cy="190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9548"/>
                      </a:moveTo>
                      <a:lnTo>
                        <a:pt x="611939" y="9548"/>
                      </a:lnTo>
                    </a:path>
                  </a:pathLst>
                </a:cu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sp>
            <p:sp>
              <p:nvSpPr>
                <p:cNvPr id="34" name="Łącznik prosty 10"/>
                <p:cNvSpPr txBox="1"/>
                <p:nvPr/>
              </p:nvSpPr>
              <p:spPr>
                <a:xfrm rot="19136550">
                  <a:off x="5755019" y="4261774"/>
                  <a:ext cx="30596" cy="3059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2700" tIns="0" rIns="12700" bIns="0" numCol="1" spcCol="1270" anchor="ctr" anchorCtr="0">
                  <a:noAutofit/>
                </a:bodyPr>
                <a:lstStyle/>
                <a:p>
                  <a:pPr lvl="0" algn="ctr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pl-PL" sz="500" kern="12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upa 11"/>
              <p:cNvGrpSpPr/>
              <p:nvPr/>
            </p:nvGrpSpPr>
            <p:grpSpPr>
              <a:xfrm>
                <a:off x="6144312" y="2799086"/>
                <a:ext cx="2899429" cy="717344"/>
                <a:chOff x="6001034" y="3717434"/>
                <a:chExt cx="2899429" cy="717344"/>
              </a:xfrm>
            </p:grpSpPr>
            <p:sp>
              <p:nvSpPr>
                <p:cNvPr id="31" name="Prostokąt zaokrąglony 30"/>
                <p:cNvSpPr/>
                <p:nvPr/>
              </p:nvSpPr>
              <p:spPr>
                <a:xfrm>
                  <a:off x="6001034" y="3717434"/>
                  <a:ext cx="2899429" cy="717344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</p:sp>
            <p:sp>
              <p:nvSpPr>
                <p:cNvPr id="32" name="pole tekstowe 31"/>
                <p:cNvSpPr txBox="1"/>
                <p:nvPr/>
              </p:nvSpPr>
              <p:spPr>
                <a:xfrm>
                  <a:off x="6022044" y="3738444"/>
                  <a:ext cx="2857409" cy="67532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0160" tIns="10160" rIns="10160" bIns="10160" numCol="1" spcCol="1270" anchor="ctr" anchorCtr="0">
                  <a:noAutofit/>
                </a:bodyPr>
                <a:lstStyle/>
                <a:p>
                  <a:pPr lvl="0"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l-PL" sz="1600" kern="1200" dirty="0">
                      <a:solidFill>
                        <a:schemeClr val="tx1"/>
                      </a:solidFill>
                    </a:rPr>
                    <a:t>narażenie na szkodliwe oddziaływanie zanieczyszczeń powietrza</a:t>
                  </a:r>
                </a:p>
              </p:txBody>
            </p:sp>
          </p:grpSp>
          <p:grpSp>
            <p:nvGrpSpPr>
              <p:cNvPr id="13" name="Grupa 12"/>
              <p:cNvGrpSpPr/>
              <p:nvPr/>
            </p:nvGrpSpPr>
            <p:grpSpPr>
              <a:xfrm>
                <a:off x="8990330" y="2977724"/>
                <a:ext cx="568257" cy="28412"/>
                <a:chOff x="8847052" y="3896072"/>
                <a:chExt cx="568257" cy="28412"/>
              </a:xfrm>
            </p:grpSpPr>
            <p:sp>
              <p:nvSpPr>
                <p:cNvPr id="29" name="Łącznik prosty 13"/>
                <p:cNvSpPr/>
                <p:nvPr/>
              </p:nvSpPr>
              <p:spPr>
                <a:xfrm rot="19457599">
                  <a:off x="8847052" y="3900730"/>
                  <a:ext cx="568257" cy="190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9548"/>
                      </a:moveTo>
                      <a:lnTo>
                        <a:pt x="568257" y="9548"/>
                      </a:lnTo>
                    </a:path>
                  </a:pathLst>
                </a:cu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sp>
            <p:sp>
              <p:nvSpPr>
                <p:cNvPr id="30" name="Łącznik prosty 14"/>
                <p:cNvSpPr txBox="1"/>
                <p:nvPr/>
              </p:nvSpPr>
              <p:spPr>
                <a:xfrm rot="19457599">
                  <a:off x="9116974" y="3896072"/>
                  <a:ext cx="28412" cy="2841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2700" tIns="0" rIns="12700" bIns="0" numCol="1" spcCol="1270" anchor="ctr" anchorCtr="0">
                  <a:noAutofit/>
                </a:bodyPr>
                <a:lstStyle/>
                <a:p>
                  <a:pPr lvl="0" algn="ctr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pl-PL" sz="500" kern="12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" name="Grupa 13"/>
              <p:cNvGrpSpPr/>
              <p:nvPr/>
            </p:nvGrpSpPr>
            <p:grpSpPr>
              <a:xfrm>
                <a:off x="9505175" y="2537707"/>
                <a:ext cx="2534619" cy="576791"/>
                <a:chOff x="9361897" y="3456055"/>
                <a:chExt cx="2534619" cy="576791"/>
              </a:xfrm>
            </p:grpSpPr>
            <p:sp>
              <p:nvSpPr>
                <p:cNvPr id="27" name="Prostokąt zaokrąglony 26"/>
                <p:cNvSpPr/>
                <p:nvPr/>
              </p:nvSpPr>
              <p:spPr>
                <a:xfrm>
                  <a:off x="9361897" y="3456055"/>
                  <a:ext cx="2534619" cy="57679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sp>
            <p:sp>
              <p:nvSpPr>
                <p:cNvPr id="28" name="pole tekstowe 27"/>
                <p:cNvSpPr txBox="1"/>
                <p:nvPr/>
              </p:nvSpPr>
              <p:spPr>
                <a:xfrm>
                  <a:off x="9378791" y="3472949"/>
                  <a:ext cx="2500831" cy="54300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1430" tIns="11430" rIns="11430" bIns="11430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l-PL" sz="1800" kern="1200" dirty="0">
                      <a:solidFill>
                        <a:schemeClr val="tx1"/>
                      </a:solidFill>
                    </a:rPr>
                    <a:t>skrócenie życia </a:t>
                  </a:r>
                  <a:br>
                    <a:rPr lang="pl-PL" sz="1800" kern="1200" dirty="0">
                      <a:solidFill>
                        <a:schemeClr val="tx1"/>
                      </a:solidFill>
                    </a:rPr>
                  </a:br>
                  <a:r>
                    <a:rPr lang="pl-PL" sz="1800" kern="1200" dirty="0">
                      <a:solidFill>
                        <a:schemeClr val="tx1"/>
                      </a:solidFill>
                    </a:rPr>
                    <a:t>o ok. 8 – 10 miesięcy</a:t>
                  </a:r>
                </a:p>
              </p:txBody>
            </p:sp>
          </p:grpSp>
          <p:grpSp>
            <p:nvGrpSpPr>
              <p:cNvPr id="15" name="Grupa 14"/>
              <p:cNvGrpSpPr/>
              <p:nvPr/>
            </p:nvGrpSpPr>
            <p:grpSpPr>
              <a:xfrm>
                <a:off x="8990330" y="3309380"/>
                <a:ext cx="568257" cy="28412"/>
                <a:chOff x="8847052" y="4227728"/>
                <a:chExt cx="568257" cy="28412"/>
              </a:xfrm>
            </p:grpSpPr>
            <p:sp>
              <p:nvSpPr>
                <p:cNvPr id="25" name="Łącznik prosty 17"/>
                <p:cNvSpPr/>
                <p:nvPr/>
              </p:nvSpPr>
              <p:spPr>
                <a:xfrm rot="2142401">
                  <a:off x="8847052" y="4232385"/>
                  <a:ext cx="568257" cy="190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9548"/>
                      </a:moveTo>
                      <a:lnTo>
                        <a:pt x="568257" y="9548"/>
                      </a:lnTo>
                    </a:path>
                  </a:pathLst>
                </a:cu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sp>
            <p:sp>
              <p:nvSpPr>
                <p:cNvPr id="26" name="Łącznik prosty 18"/>
                <p:cNvSpPr txBox="1"/>
                <p:nvPr/>
              </p:nvSpPr>
              <p:spPr>
                <a:xfrm rot="2142401">
                  <a:off x="9116974" y="4227728"/>
                  <a:ext cx="28412" cy="2841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2700" tIns="0" rIns="12700" bIns="0" numCol="1" spcCol="1270" anchor="ctr" anchorCtr="0">
                  <a:noAutofit/>
                </a:bodyPr>
                <a:lstStyle/>
                <a:p>
                  <a:pPr lvl="0" algn="ctr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pl-PL" sz="500" kern="12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Grupa 15"/>
              <p:cNvGrpSpPr/>
              <p:nvPr/>
            </p:nvGrpSpPr>
            <p:grpSpPr>
              <a:xfrm>
                <a:off x="9505175" y="3201018"/>
                <a:ext cx="2534619" cy="576791"/>
                <a:chOff x="9361897" y="4119366"/>
                <a:chExt cx="2534619" cy="576791"/>
              </a:xfrm>
            </p:grpSpPr>
            <p:sp>
              <p:nvSpPr>
                <p:cNvPr id="23" name="Prostokąt zaokrąglony 22"/>
                <p:cNvSpPr/>
                <p:nvPr/>
              </p:nvSpPr>
              <p:spPr>
                <a:xfrm>
                  <a:off x="9361897" y="4119366"/>
                  <a:ext cx="2534619" cy="57679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sp>
            <p:sp>
              <p:nvSpPr>
                <p:cNvPr id="24" name="pole tekstowe 23"/>
                <p:cNvSpPr txBox="1"/>
                <p:nvPr/>
              </p:nvSpPr>
              <p:spPr>
                <a:xfrm>
                  <a:off x="9378791" y="4136260"/>
                  <a:ext cx="2500831" cy="54300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1430" tIns="11430" rIns="11430" bIns="11430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l-PL" sz="1800" kern="1200">
                      <a:solidFill>
                        <a:schemeClr val="tx1"/>
                      </a:solidFill>
                    </a:rPr>
                    <a:t>koszty zdrowotne: </a:t>
                  </a:r>
                  <a:br>
                    <a:rPr lang="pl-PL" sz="1800" kern="1200">
                      <a:solidFill>
                        <a:schemeClr val="tx1"/>
                      </a:solidFill>
                    </a:rPr>
                  </a:br>
                  <a:r>
                    <a:rPr lang="pl-PL" sz="1800" kern="1200">
                      <a:solidFill>
                        <a:schemeClr val="tx1"/>
                      </a:solidFill>
                    </a:rPr>
                    <a:t>800 zł/miesiąc</a:t>
                  </a:r>
                </a:p>
              </p:txBody>
            </p:sp>
          </p:grpSp>
          <p:grpSp>
            <p:nvGrpSpPr>
              <p:cNvPr id="17" name="Grupa 16"/>
              <p:cNvGrpSpPr/>
              <p:nvPr/>
            </p:nvGrpSpPr>
            <p:grpSpPr>
              <a:xfrm>
                <a:off x="5607626" y="3745357"/>
                <a:ext cx="611939" cy="30596"/>
                <a:chOff x="5464348" y="4663705"/>
                <a:chExt cx="611939" cy="30596"/>
              </a:xfrm>
            </p:grpSpPr>
            <p:sp>
              <p:nvSpPr>
                <p:cNvPr id="21" name="Łącznik prosty 21"/>
                <p:cNvSpPr/>
                <p:nvPr/>
              </p:nvSpPr>
              <p:spPr>
                <a:xfrm rot="2463450">
                  <a:off x="5464348" y="4669455"/>
                  <a:ext cx="611939" cy="190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9548"/>
                      </a:moveTo>
                      <a:lnTo>
                        <a:pt x="611939" y="9548"/>
                      </a:lnTo>
                    </a:path>
                  </a:pathLst>
                </a:cu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sp>
            <p:sp>
              <p:nvSpPr>
                <p:cNvPr id="22" name="Łącznik prosty 22"/>
                <p:cNvSpPr txBox="1"/>
                <p:nvPr/>
              </p:nvSpPr>
              <p:spPr>
                <a:xfrm rot="2463450">
                  <a:off x="5755019" y="4663705"/>
                  <a:ext cx="30596" cy="3059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2700" tIns="0" rIns="12700" bIns="0" numCol="1" spcCol="1270" anchor="ctr" anchorCtr="0">
                  <a:noAutofit/>
                </a:bodyPr>
                <a:lstStyle/>
                <a:p>
                  <a:pPr lvl="0" algn="ctr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pl-PL" sz="500" kern="12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" name="Grupa 17"/>
              <p:cNvGrpSpPr/>
              <p:nvPr/>
            </p:nvGrpSpPr>
            <p:grpSpPr>
              <a:xfrm>
                <a:off x="6144312" y="3602949"/>
                <a:ext cx="2899429" cy="717344"/>
                <a:chOff x="6001034" y="4521297"/>
                <a:chExt cx="2899429" cy="717344"/>
              </a:xfrm>
            </p:grpSpPr>
            <p:sp>
              <p:nvSpPr>
                <p:cNvPr id="19" name="Prostokąt zaokrąglony 18"/>
                <p:cNvSpPr/>
                <p:nvPr/>
              </p:nvSpPr>
              <p:spPr>
                <a:xfrm>
                  <a:off x="6001034" y="4521297"/>
                  <a:ext cx="2899429" cy="717344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</p:sp>
            <p:sp>
              <p:nvSpPr>
                <p:cNvPr id="20" name="pole tekstowe 19"/>
                <p:cNvSpPr txBox="1"/>
                <p:nvPr/>
              </p:nvSpPr>
              <p:spPr>
                <a:xfrm>
                  <a:off x="6022044" y="4542307"/>
                  <a:ext cx="2857409" cy="67532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0160" tIns="10160" rIns="10160" bIns="10160" numCol="1" spcCol="1270" anchor="ctr" anchorCtr="0">
                  <a:noAutofit/>
                </a:bodyPr>
                <a:lstStyle/>
                <a:p>
                  <a:pPr lvl="0"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l-PL" sz="1600" b="1" kern="1200" dirty="0">
                      <a:solidFill>
                        <a:schemeClr val="tx1"/>
                      </a:solidFill>
                    </a:rPr>
                    <a:t>kary </a:t>
                  </a:r>
                  <a:r>
                    <a:rPr lang="pl-PL" sz="1600" kern="1200" dirty="0">
                      <a:solidFill>
                        <a:schemeClr val="tx1"/>
                      </a:solidFill>
                    </a:rPr>
                    <a:t>za</a:t>
                  </a:r>
                  <a:r>
                    <a:rPr lang="pl-PL" sz="1600" b="1" kern="12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pl-PL" sz="1600" kern="1200" dirty="0">
                      <a:solidFill>
                        <a:schemeClr val="tx1"/>
                      </a:solidFill>
                    </a:rPr>
                    <a:t>nierealizowanie działań krótkoterminowych: 500 zł – 5 000 zł</a:t>
                  </a:r>
                </a:p>
              </p:txBody>
            </p:sp>
          </p:grpSp>
        </p:grpSp>
        <p:sp>
          <p:nvSpPr>
            <p:cNvPr id="39" name="Prostokąt 38"/>
            <p:cNvSpPr/>
            <p:nvPr/>
          </p:nvSpPr>
          <p:spPr>
            <a:xfrm>
              <a:off x="3173738" y="5491442"/>
              <a:ext cx="2431916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dirty="0"/>
                <a:t>brak poprawy jakości powietrza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96729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03968"/>
            <a:ext cx="9162246" cy="769408"/>
          </a:xfrm>
        </p:spPr>
        <p:txBody>
          <a:bodyPr/>
          <a:lstStyle/>
          <a:p>
            <a:r>
              <a:rPr lang="pl-PL" dirty="0"/>
              <a:t>Harmonogram i koszty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39</a:t>
            </a:fld>
            <a:endParaRPr lang="pl-PL"/>
          </a:p>
        </p:txBody>
      </p:sp>
      <p:graphicFrame>
        <p:nvGraphicFramePr>
          <p:cNvPr id="11" name="Symbol zastępczy zawartości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41636302"/>
              </p:ext>
            </p:extLst>
          </p:nvPr>
        </p:nvGraphicFramePr>
        <p:xfrm>
          <a:off x="6516833" y="1774148"/>
          <a:ext cx="5578451" cy="4335461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457061">
                  <a:extLst>
                    <a:ext uri="{9D8B030D-6E8A-4147-A177-3AD203B41FA5}">
                      <a16:colId xmlns:a16="http://schemas.microsoft.com/office/drawing/2014/main" val="415241262"/>
                    </a:ext>
                  </a:extLst>
                </a:gridCol>
                <a:gridCol w="1479936">
                  <a:extLst>
                    <a:ext uri="{9D8B030D-6E8A-4147-A177-3AD203B41FA5}">
                      <a16:colId xmlns:a16="http://schemas.microsoft.com/office/drawing/2014/main" val="3799832848"/>
                    </a:ext>
                  </a:extLst>
                </a:gridCol>
                <a:gridCol w="1641454">
                  <a:extLst>
                    <a:ext uri="{9D8B030D-6E8A-4147-A177-3AD203B41FA5}">
                      <a16:colId xmlns:a16="http://schemas.microsoft.com/office/drawing/2014/main" val="2872010395"/>
                    </a:ext>
                  </a:extLst>
                </a:gridCol>
              </a:tblGrid>
              <a:tr h="258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Działanie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Termin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Koszt [mln zł]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6844667"/>
                  </a:ext>
                </a:extLst>
              </a:tr>
              <a:tr h="321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Nasadzenia zieleni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>
                          <a:effectLst/>
                          <a:latin typeface="Arial"/>
                        </a:rPr>
                        <a:t>31.12.2026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225</a:t>
                      </a:r>
                      <a:endParaRPr lang="pl-PL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9220328"/>
                  </a:ext>
                </a:extLst>
              </a:tr>
              <a:tr h="530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Poprawa jakości taboru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>
                          <a:effectLst/>
                          <a:latin typeface="Arial"/>
                        </a:rPr>
                        <a:t>31.12.2026</a:t>
                      </a:r>
                      <a:endParaRPr lang="pl-P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882,50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9762812"/>
                  </a:ext>
                </a:extLst>
              </a:tr>
              <a:tr h="530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Rozwój komunikacji szynowej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>
                          <a:effectLst/>
                          <a:latin typeface="Arial"/>
                        </a:rPr>
                        <a:t>31.12.2024</a:t>
                      </a:r>
                      <a:endParaRPr lang="pl-P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   397,8</a:t>
                      </a:r>
                      <a:endParaRPr lang="pl-PL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930691"/>
                  </a:ext>
                </a:extLst>
              </a:tr>
              <a:tr h="803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 dirty="0">
                          <a:effectLst/>
                        </a:rPr>
                        <a:t>Raport dot. </a:t>
                      </a:r>
                      <a:r>
                        <a:rPr lang="pl-PL" sz="1800" dirty="0">
                          <a:effectLst/>
                        </a:rPr>
                        <a:t>zminimalizowania zatorów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u="none" strike="noStrike" noProof="0">
                          <a:effectLst/>
                          <a:latin typeface="Arial"/>
                        </a:rPr>
                        <a:t>31.12.2023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400">
                          <a:effectLst/>
                        </a:rPr>
                        <a:t>Koszt zależny od założonych rozwiązań</a:t>
                      </a:r>
                      <a:endParaRPr lang="pl-PL" sz="140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8905203"/>
                  </a:ext>
                </a:extLst>
              </a:tr>
              <a:tr h="803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 dirty="0">
                          <a:effectLst/>
                        </a:rPr>
                        <a:t>Strefa ograniczonego transportu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>
                          <a:effectLst/>
                          <a:latin typeface="Arial"/>
                        </a:rPr>
                        <a:t>31.12.2026</a:t>
                      </a:r>
                      <a:endParaRPr lang="pl-P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>
                          <a:effectLst/>
                        </a:rPr>
                        <a:t>1</a:t>
                      </a:r>
                      <a:endParaRPr lang="pl-PL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5414408"/>
                  </a:ext>
                </a:extLst>
              </a:tr>
              <a:tr h="797279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x-none" sz="1800" dirty="0">
                          <a:effectLst/>
                        </a:rPr>
                        <a:t>System monitorowania emisji z transportu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 dirty="0">
                          <a:effectLst/>
                          <a:latin typeface="Arial"/>
                        </a:rPr>
                        <a:t>31.12.2026</a:t>
                      </a:r>
                      <a:endParaRPr lang="pl-P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4604464"/>
                  </a:ext>
                </a:extLst>
              </a:tr>
            </a:tbl>
          </a:graphicData>
        </a:graphic>
      </p:graphicFrame>
      <p:graphicFrame>
        <p:nvGraphicFramePr>
          <p:cNvPr id="12" name="Symbol zastępczy zawartości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48248792"/>
              </p:ext>
            </p:extLst>
          </p:nvPr>
        </p:nvGraphicFramePr>
        <p:xfrm>
          <a:off x="143813" y="1781614"/>
          <a:ext cx="6093214" cy="398496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148167">
                  <a:extLst>
                    <a:ext uri="{9D8B030D-6E8A-4147-A177-3AD203B41FA5}">
                      <a16:colId xmlns:a16="http://schemas.microsoft.com/office/drawing/2014/main" val="3644304753"/>
                    </a:ext>
                  </a:extLst>
                </a:gridCol>
                <a:gridCol w="1303072">
                  <a:extLst>
                    <a:ext uri="{9D8B030D-6E8A-4147-A177-3AD203B41FA5}">
                      <a16:colId xmlns:a16="http://schemas.microsoft.com/office/drawing/2014/main" val="1317304253"/>
                    </a:ext>
                  </a:extLst>
                </a:gridCol>
                <a:gridCol w="1641975">
                  <a:extLst>
                    <a:ext uri="{9D8B030D-6E8A-4147-A177-3AD203B41FA5}">
                      <a16:colId xmlns:a16="http://schemas.microsoft.com/office/drawing/2014/main" val="2012940287"/>
                    </a:ext>
                  </a:extLst>
                </a:gridCol>
              </a:tblGrid>
              <a:tr h="323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Działanie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Termin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Koszt [mln zł]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extLst>
                  <a:ext uri="{0D108BD9-81ED-4DB2-BD59-A6C34878D82A}">
                    <a16:rowId xmlns:a16="http://schemas.microsoft.com/office/drawing/2014/main" val="3600187601"/>
                  </a:ext>
                </a:extLst>
              </a:tr>
              <a:tr h="518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Ograniczenie niskiej emisji: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>
                          <a:effectLst/>
                        </a:rPr>
                        <a:t>Inwentaryzacja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>
                          <a:effectLst/>
                        </a:rPr>
                        <a:t>Wymiana kotłów</a:t>
                      </a: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200" dirty="0">
                          <a:effectLst/>
                        </a:rPr>
                        <a:t> 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600" dirty="0">
                          <a:effectLst/>
                        </a:rPr>
                        <a:t>31.12.2021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600" dirty="0">
                          <a:effectLst/>
                        </a:rPr>
                        <a:t>31.12.2026</a:t>
                      </a: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7 542,5</a:t>
                      </a:r>
                    </a:p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00" dirty="0">
                          <a:effectLst/>
                        </a:rPr>
                        <a:t> </a:t>
                      </a:r>
                    </a:p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41,4</a:t>
                      </a:r>
                    </a:p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7 501,1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7743195"/>
                  </a:ext>
                </a:extLst>
              </a:tr>
              <a:tr h="518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Zwiększenie powierzchni zieleni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31.12.2026</a:t>
                      </a: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60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9305588"/>
                  </a:ext>
                </a:extLst>
              </a:tr>
              <a:tr h="918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Czyszczenie ulic i zakaz używania dmuchaw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i="0" u="none" strike="noStrike" noProof="0" dirty="0">
                          <a:effectLst/>
                          <a:latin typeface="Arial"/>
                        </a:rPr>
                        <a:t>31.12.2026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w zależności od długości dróg,</a:t>
                      </a:r>
                    </a:p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effectLst/>
                          <a:latin typeface="Arial"/>
                        </a:rPr>
                        <a:t> </a:t>
                      </a:r>
                      <a:r>
                        <a:rPr lang="pl-PL" sz="1600" b="0" i="0" u="none" strike="noStrike" noProof="0" dirty="0">
                          <a:effectLst/>
                          <a:latin typeface="Arial"/>
                        </a:rPr>
                        <a:t>-270 zł na jedną dmuchawę</a:t>
                      </a:r>
                      <a:endParaRPr lang="pl-PL" sz="20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0356932"/>
                  </a:ext>
                </a:extLst>
              </a:tr>
              <a:tr h="518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Edukacja ekologiczna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i="0" u="none" strike="noStrike" noProof="0">
                          <a:effectLst/>
                          <a:latin typeface="Arial"/>
                        </a:rPr>
                        <a:t>31.12.2026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23,7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5358340"/>
                  </a:ext>
                </a:extLst>
              </a:tr>
              <a:tr h="670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Kontrola przestrzegania przepisów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600" b="0" i="0" u="none" strike="noStrike" noProof="0">
                          <a:effectLst/>
                          <a:latin typeface="Arial"/>
                        </a:rPr>
                        <a:t>31.12.2026</a:t>
                      </a:r>
                      <a:endParaRPr lang="pl-PL" sz="16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40,1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3898544"/>
                  </a:ext>
                </a:extLst>
              </a:tr>
            </a:tbl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548820" y="6120925"/>
            <a:ext cx="5283200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4400" dirty="0"/>
              <a:t>Łącznie 7,7 mld zł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664458" y="6109609"/>
            <a:ext cx="5283200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pl-PL" sz="4400" dirty="0"/>
              <a:t>Łącznie 1,3 mld zł</a:t>
            </a:r>
          </a:p>
        </p:txBody>
      </p:sp>
    </p:spTree>
    <p:extLst>
      <p:ext uri="{BB962C8B-B14F-4D97-AF65-F5344CB8AC3E}">
        <p14:creationId xmlns:p14="http://schemas.microsoft.com/office/powerpoint/2010/main" val="2705636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935CB1F-36EA-4CB4-B261-9ACACCA5E9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7892372"/>
              </p:ext>
            </p:extLst>
          </p:nvPr>
        </p:nvGraphicFramePr>
        <p:xfrm>
          <a:off x="0" y="861847"/>
          <a:ext cx="12191999" cy="563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hmurka 13">
            <a:extLst>
              <a:ext uri="{FF2B5EF4-FFF2-40B4-BE49-F238E27FC236}">
                <a16:creationId xmlns:a16="http://schemas.microsoft.com/office/drawing/2014/main" id="{D49BC946-DC4C-48AA-9A36-C6F29C52FC13}"/>
              </a:ext>
            </a:extLst>
          </p:cNvPr>
          <p:cNvSpPr/>
          <p:nvPr/>
        </p:nvSpPr>
        <p:spPr>
          <a:xfrm>
            <a:off x="4764405" y="2609850"/>
            <a:ext cx="2663190" cy="1638300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Benzo(a)piren</a:t>
            </a:r>
            <a:endParaRPr lang="pl-PL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82D8A01-5411-44F3-8794-0A986542E2FA}"/>
              </a:ext>
            </a:extLst>
          </p:cNvPr>
          <p:cNvSpPr txBox="1"/>
          <p:nvPr/>
        </p:nvSpPr>
        <p:spPr>
          <a:xfrm>
            <a:off x="-2" y="17050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Benzo</a:t>
            </a:r>
            <a:r>
              <a:rPr lang="pl-PL" sz="4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r>
              <a:rPr lang="pl-PL" sz="4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piren</a:t>
            </a:r>
            <a:endParaRPr lang="pl-PL" sz="4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322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62246" cy="1125004"/>
          </a:xfrm>
        </p:spPr>
        <p:txBody>
          <a:bodyPr/>
          <a:lstStyle/>
          <a:p>
            <a:r>
              <a:rPr lang="pl-PL" sz="5400" dirty="0"/>
              <a:t>Wsparcie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40</a:t>
            </a:fld>
            <a:endParaRPr lang="pl-PL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668459654"/>
              </p:ext>
            </p:extLst>
          </p:nvPr>
        </p:nvGraphicFramePr>
        <p:xfrm>
          <a:off x="143813" y="998980"/>
          <a:ext cx="9288421" cy="5960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10234984" y="1896534"/>
            <a:ext cx="885349" cy="4368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r>
              <a:rPr lang="pl-PL" sz="4000" dirty="0"/>
              <a:t>Wdrożenie działań</a:t>
            </a:r>
          </a:p>
        </p:txBody>
      </p:sp>
    </p:spTree>
    <p:extLst>
      <p:ext uri="{BB962C8B-B14F-4D97-AF65-F5344CB8AC3E}">
        <p14:creationId xmlns:p14="http://schemas.microsoft.com/office/powerpoint/2010/main" val="5699612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6116" y="1636360"/>
            <a:ext cx="11992164" cy="4817123"/>
            <a:chOff x="120316" y="705854"/>
            <a:chExt cx="11992164" cy="5442737"/>
          </a:xfrm>
        </p:grpSpPr>
        <p:graphicFrame>
          <p:nvGraphicFramePr>
            <p:cNvPr id="4" name="Diagram 3"/>
            <p:cNvGraphicFramePr/>
            <p:nvPr/>
          </p:nvGraphicFramePr>
          <p:xfrm>
            <a:off x="120316" y="2783305"/>
            <a:ext cx="11935326" cy="14036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pole tekstowe 5"/>
            <p:cNvSpPr txBox="1"/>
            <p:nvPr/>
          </p:nvSpPr>
          <p:spPr>
            <a:xfrm>
              <a:off x="1590425" y="705854"/>
              <a:ext cx="237460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/>
                <a:t>Od 11 listopada </a:t>
              </a:r>
            </a:p>
            <a:p>
              <a:r>
                <a:rPr lang="pl-PL" sz="1100" dirty="0" err="1"/>
                <a:t>nowoinstalowane</a:t>
              </a:r>
              <a:r>
                <a:rPr lang="pl-PL" sz="1100" dirty="0"/>
                <a:t> kotły muszą spełniać wymogi </a:t>
              </a:r>
              <a:r>
                <a:rPr lang="pl-PL" sz="1100" dirty="0" err="1"/>
                <a:t>ekoprojektu</a:t>
              </a:r>
              <a:endParaRPr lang="pl-PL" sz="1100" dirty="0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3382005" y="4143139"/>
              <a:ext cx="4597715" cy="1761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/>
                <a:t>Od 1 lipca </a:t>
              </a:r>
            </a:p>
            <a:p>
              <a:r>
                <a:rPr lang="pl-PL" sz="1100" dirty="0"/>
                <a:t>zakaz spalania:</a:t>
              </a:r>
              <a:br>
                <a:rPr lang="pl-PL" sz="1100" dirty="0"/>
              </a:br>
              <a:r>
                <a:rPr lang="pl-PL" sz="1100" dirty="0"/>
                <a:t>- mułów i flotokoncentratów węglowych oraz mieszanek       </a:t>
              </a:r>
            </a:p>
            <a:p>
              <a:r>
                <a:rPr lang="pl-PL" sz="1100" dirty="0"/>
                <a:t>   produkowanych z ich wykorzystaniem,</a:t>
              </a:r>
              <a:br>
                <a:rPr lang="pl-PL" sz="1100" dirty="0"/>
              </a:br>
              <a:r>
                <a:rPr lang="pl-PL" sz="1100" dirty="0"/>
                <a:t>- węgla brunatnego oraz paliw stałych produkowanych z ich   </a:t>
              </a:r>
            </a:p>
            <a:p>
              <a:r>
                <a:rPr lang="pl-PL" sz="1100" dirty="0"/>
                <a:t>   wykorzystaniem, </a:t>
              </a:r>
              <a:br>
                <a:rPr lang="pl-PL" sz="1100" dirty="0"/>
              </a:br>
              <a:r>
                <a:rPr lang="pl-PL" sz="1100" dirty="0"/>
                <a:t>- węgla kamiennego w postaci sypkiej o uziarnieniu 0-3 mm, </a:t>
              </a:r>
            </a:p>
            <a:p>
              <a:r>
                <a:rPr lang="pl-PL" sz="1100" dirty="0"/>
                <a:t>- paliw zawierających biomasę o wilgotności w stanie       </a:t>
              </a:r>
            </a:p>
            <a:p>
              <a:r>
                <a:rPr lang="pl-PL" sz="1100" dirty="0"/>
                <a:t>   roboczym powyżej 20% (np. mokrego drewna),</a:t>
              </a: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7475460" y="2006625"/>
              <a:ext cx="33414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/>
                <a:t>kominki muszą spełniać wymogi </a:t>
              </a:r>
              <a:r>
                <a:rPr lang="pl-PL" sz="1100" dirty="0" err="1"/>
                <a:t>ekoprojektu</a:t>
              </a:r>
              <a:r>
                <a:rPr lang="pl-PL" sz="1100" dirty="0"/>
                <a:t>, lub być wyposażone w urządzenie ograniczające emisję pyłu do wartości określonych w </a:t>
              </a:r>
              <a:r>
                <a:rPr lang="pl-PL" sz="1100" dirty="0" err="1"/>
                <a:t>ekoprojekcie</a:t>
              </a:r>
              <a:endParaRPr lang="pl-PL" sz="1100" dirty="0"/>
            </a:p>
          </p:txBody>
        </p:sp>
        <p:cxnSp>
          <p:nvCxnSpPr>
            <p:cNvPr id="10" name="Łącznik prosty 9"/>
            <p:cNvCxnSpPr/>
            <p:nvPr/>
          </p:nvCxnSpPr>
          <p:spPr>
            <a:xfrm>
              <a:off x="523855" y="1011117"/>
              <a:ext cx="9839" cy="2022359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flipH="1">
              <a:off x="524095" y="1011117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>
            <a:xfrm flipH="1">
              <a:off x="2249874" y="3928474"/>
              <a:ext cx="3" cy="581936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flipH="1">
              <a:off x="2249874" y="4498807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flipH="1">
              <a:off x="6503575" y="925563"/>
              <a:ext cx="9359" cy="2123611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 flipH="1">
              <a:off x="6512934" y="2222668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>
            <a:xfrm flipH="1">
              <a:off x="6512934" y="925563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>
              <a:off x="11552993" y="3874501"/>
              <a:ext cx="0" cy="96745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Łącznik prosty 21"/>
            <p:cNvCxnSpPr/>
            <p:nvPr/>
          </p:nvCxnSpPr>
          <p:spPr>
            <a:xfrm flipH="1">
              <a:off x="11216109" y="4841951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3" name="pole tekstowe 22"/>
            <p:cNvSpPr txBox="1"/>
            <p:nvPr/>
          </p:nvSpPr>
          <p:spPr>
            <a:xfrm>
              <a:off x="8482369" y="4367935"/>
              <a:ext cx="19852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/>
                <a:t>Od 1 stycznia </a:t>
              </a:r>
              <a:br>
                <a:rPr lang="pl-PL" sz="1100" dirty="0"/>
              </a:br>
              <a:r>
                <a:rPr lang="pl-PL" sz="1100" dirty="0"/>
                <a:t>zakaz użytkowania kotłów na węgiel lub drewno klasy 3 lub 4 wg normy PN-EN 303-5:2012</a:t>
              </a:r>
            </a:p>
          </p:txBody>
        </p:sp>
        <p:pic>
          <p:nvPicPr>
            <p:cNvPr id="25" name="Obraz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3404" y="782191"/>
              <a:ext cx="440853" cy="440853"/>
            </a:xfrm>
            <a:prstGeom prst="rect">
              <a:avLst/>
            </a:prstGeom>
          </p:spPr>
        </p:pic>
        <p:sp>
          <p:nvSpPr>
            <p:cNvPr id="26" name="pole tekstowe 25"/>
            <p:cNvSpPr txBox="1"/>
            <p:nvPr/>
          </p:nvSpPr>
          <p:spPr>
            <a:xfrm>
              <a:off x="7473244" y="705854"/>
              <a:ext cx="32794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/>
                <a:t>Od 1 stycznia </a:t>
              </a:r>
            </a:p>
            <a:p>
              <a:r>
                <a:rPr lang="pl-PL" sz="1100" dirty="0"/>
                <a:t>zakaz użytkowania kotłów na węgiel lub drewno nie spełniających wymogów dla klas 3,4 lub 5 wg normy PN-EN 303-5:2012</a:t>
              </a:r>
            </a:p>
          </p:txBody>
        </p:sp>
        <p:pic>
          <p:nvPicPr>
            <p:cNvPr id="29" name="Obraz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7210" y="2077526"/>
              <a:ext cx="436166" cy="436166"/>
            </a:xfrm>
            <a:prstGeom prst="rect">
              <a:avLst/>
            </a:prstGeom>
          </p:spPr>
        </p:pic>
        <p:pic>
          <p:nvPicPr>
            <p:cNvPr id="30" name="Obraz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962" y="4249501"/>
              <a:ext cx="570152" cy="570152"/>
            </a:xfrm>
            <a:prstGeom prst="rect">
              <a:avLst/>
            </a:prstGeom>
          </p:spPr>
        </p:pic>
        <p:pic>
          <p:nvPicPr>
            <p:cNvPr id="37" name="Obraz 3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869" y="778434"/>
              <a:ext cx="526507" cy="526507"/>
            </a:xfrm>
            <a:prstGeom prst="rect">
              <a:avLst/>
            </a:prstGeom>
          </p:spPr>
        </p:pic>
        <p:sp>
          <p:nvSpPr>
            <p:cNvPr id="39" name="pole tekstowe 38"/>
            <p:cNvSpPr txBox="1"/>
            <p:nvPr/>
          </p:nvSpPr>
          <p:spPr>
            <a:xfrm>
              <a:off x="1590425" y="2121278"/>
              <a:ext cx="258186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/>
                <a:t>kotły klasy 5 wg normy </a:t>
              </a:r>
              <a:br>
                <a:rPr lang="pl-PL" sz="1100" dirty="0"/>
              </a:br>
              <a:r>
                <a:rPr lang="pl-PL" sz="1100" dirty="0"/>
                <a:t>PN-EN 303-5:2012 mogą być użytkowane do końca ich żywotności</a:t>
              </a:r>
            </a:p>
          </p:txBody>
        </p:sp>
        <p:cxnSp>
          <p:nvCxnSpPr>
            <p:cNvPr id="41" name="Łącznik prosty 40"/>
            <p:cNvCxnSpPr/>
            <p:nvPr/>
          </p:nvCxnSpPr>
          <p:spPr>
            <a:xfrm flipH="1">
              <a:off x="533454" y="2301143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27" name="Obraz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784" y="2122269"/>
              <a:ext cx="473581" cy="550563"/>
            </a:xfrm>
            <a:prstGeom prst="rect">
              <a:avLst/>
            </a:prstGeom>
          </p:spPr>
        </p:pic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5917" y="4470016"/>
              <a:ext cx="537106" cy="537106"/>
            </a:xfrm>
            <a:prstGeom prst="rect">
              <a:avLst/>
            </a:prstGeom>
          </p:spPr>
        </p:pic>
        <p:sp>
          <p:nvSpPr>
            <p:cNvPr id="28" name="Prostokąt 27"/>
            <p:cNvSpPr/>
            <p:nvPr/>
          </p:nvSpPr>
          <p:spPr>
            <a:xfrm>
              <a:off x="10816933" y="5933147"/>
              <a:ext cx="129554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800" dirty="0"/>
                <a:t>https://www.flaticon.com</a:t>
              </a:r>
            </a:p>
          </p:txBody>
        </p:sp>
      </p:grpSp>
      <p:sp>
        <p:nvSpPr>
          <p:cNvPr id="31" name="Tytuł 1"/>
          <p:cNvSpPr txBox="1">
            <a:spLocks/>
          </p:cNvSpPr>
          <p:nvPr/>
        </p:nvSpPr>
        <p:spPr>
          <a:xfrm>
            <a:off x="0" y="-4126"/>
            <a:ext cx="9162246" cy="7125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94D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pl-PL" sz="4800" dirty="0"/>
              <a:t>Co poza Programem?</a:t>
            </a:r>
            <a:endParaRPr lang="pl-PL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2478" y="701234"/>
            <a:ext cx="597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accent3">
                    <a:lumMod val="75000"/>
                  </a:schemeClr>
                </a:solidFill>
              </a:rPr>
              <a:t>Uchwała antysmogowa</a:t>
            </a:r>
            <a:endParaRPr lang="pl-PL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090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ytuł 1"/>
          <p:cNvSpPr txBox="1">
            <a:spLocks/>
          </p:cNvSpPr>
          <p:nvPr/>
        </p:nvSpPr>
        <p:spPr>
          <a:xfrm>
            <a:off x="0" y="-4126"/>
            <a:ext cx="9162246" cy="7125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94D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pl-PL" sz="4800" dirty="0"/>
              <a:t>Uchwała antysmogowa a POP</a:t>
            </a:r>
            <a:endParaRPr lang="pl-PL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FE59A13-CCCD-46CD-9EAF-40D78EA29169}"/>
              </a:ext>
            </a:extLst>
          </p:cNvPr>
          <p:cNvSpPr/>
          <p:nvPr/>
        </p:nvSpPr>
        <p:spPr>
          <a:xfrm>
            <a:off x="9136828" y="-5202"/>
            <a:ext cx="3055172" cy="212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D9471A6-B7E7-43D4-BD25-9EF4C9DAE8EC}"/>
              </a:ext>
            </a:extLst>
          </p:cNvPr>
          <p:cNvGraphicFramePr/>
          <p:nvPr/>
        </p:nvGraphicFramePr>
        <p:xfrm>
          <a:off x="0" y="708453"/>
          <a:ext cx="12192000" cy="5767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75975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rostokąt 47"/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48A9D5"/>
                </a:solidFill>
                <a:cs typeface="Arial" panose="020B0604020202020204" pitchFamily="34" charset="0"/>
              </a:rPr>
              <a:t>ODDECH DLA MAZOWSZA</a:t>
            </a:r>
          </a:p>
        </p:txBody>
      </p:sp>
      <p:pic>
        <p:nvPicPr>
          <p:cNvPr id="50" name="Obraz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39" y="5939651"/>
            <a:ext cx="1331037" cy="720151"/>
          </a:xfrm>
          <a:prstGeom prst="rect">
            <a:avLst/>
          </a:prstGeom>
        </p:spPr>
      </p:pic>
      <p:sp>
        <p:nvSpPr>
          <p:cNvPr id="28" name="Prostokąt 27"/>
          <p:cNvSpPr/>
          <p:nvPr/>
        </p:nvSpPr>
        <p:spPr>
          <a:xfrm>
            <a:off x="10972234" y="6690377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78C0802-E22F-47EB-B28F-A6AB0B820FEC}"/>
              </a:ext>
            </a:extLst>
          </p:cNvPr>
          <p:cNvSpPr/>
          <p:nvPr/>
        </p:nvSpPr>
        <p:spPr>
          <a:xfrm>
            <a:off x="9136828" y="-5202"/>
            <a:ext cx="3055172" cy="21289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ABAA9E0-321C-4C25-B273-466CDBA718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4214506"/>
              </p:ext>
            </p:extLst>
          </p:nvPr>
        </p:nvGraphicFramePr>
        <p:xfrm>
          <a:off x="1615439" y="670241"/>
          <a:ext cx="8961119" cy="5176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Zadbaj o powietrze</a:t>
            </a:r>
          </a:p>
        </p:txBody>
      </p:sp>
      <p:pic>
        <p:nvPicPr>
          <p:cNvPr id="4" name="Obraz 3" descr="Obraz zawierający okno, pomieszczenie&#10;&#10;Opis wygenerowany automatycznie">
            <a:extLst>
              <a:ext uri="{FF2B5EF4-FFF2-40B4-BE49-F238E27FC236}">
                <a16:creationId xmlns:a16="http://schemas.microsoft.com/office/drawing/2014/main" id="{77937DE4-399F-49C3-9BA4-98C73D8AB8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6" y="486935"/>
            <a:ext cx="1685057" cy="168505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54A2C64-8F4B-40E2-97C5-D9A02A6CB8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810" y="2563677"/>
            <a:ext cx="1685057" cy="168505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D50F50E-CA56-4117-AED3-2D465BC9CB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810" y="438656"/>
            <a:ext cx="1685057" cy="1685057"/>
          </a:xfrm>
          <a:prstGeom prst="rect">
            <a:avLst/>
          </a:prstGeom>
        </p:spPr>
      </p:pic>
      <p:pic>
        <p:nvPicPr>
          <p:cNvPr id="14" name="Obraz 13" descr="Obraz zawierający zabawka&#10;&#10;Opis wygenerowany automatycznie">
            <a:extLst>
              <a:ext uri="{FF2B5EF4-FFF2-40B4-BE49-F238E27FC236}">
                <a16:creationId xmlns:a16="http://schemas.microsoft.com/office/drawing/2014/main" id="{A6CC4322-736D-4794-B38B-020EE8D2375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7" y="2311921"/>
            <a:ext cx="1685057" cy="1685057"/>
          </a:xfrm>
          <a:prstGeom prst="rect">
            <a:avLst/>
          </a:prstGeom>
        </p:spPr>
      </p:pic>
      <p:pic>
        <p:nvPicPr>
          <p:cNvPr id="16" name="Obraz 15" descr="Obraz zawierający zabawka&#10;&#10;Opis wygenerowany automatycznie">
            <a:extLst>
              <a:ext uri="{FF2B5EF4-FFF2-40B4-BE49-F238E27FC236}">
                <a16:creationId xmlns:a16="http://schemas.microsoft.com/office/drawing/2014/main" id="{B93BBFB1-D717-4068-9727-5238F4958E8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844" y="4183337"/>
            <a:ext cx="1685058" cy="168505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9A597AB-D40B-450E-B47F-83F2BF74843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5" y="4143140"/>
            <a:ext cx="1685058" cy="168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134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31305" y="2929266"/>
            <a:ext cx="7129389" cy="999468"/>
          </a:xfrm>
        </p:spPr>
        <p:txBody>
          <a:bodyPr>
            <a:normAutofit fontScale="90000"/>
          </a:bodyPr>
          <a:lstStyle/>
          <a:p>
            <a:r>
              <a:rPr lang="pl-PL" dirty="0"/>
              <a:t>Dziękujemy za uwagę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750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0972234" y="6690377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EFF48A3-07D8-4ED7-B87B-1AF245611B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4234298"/>
              </p:ext>
            </p:extLst>
          </p:nvPr>
        </p:nvGraphicFramePr>
        <p:xfrm>
          <a:off x="1" y="662153"/>
          <a:ext cx="12191998" cy="572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hmurka 8">
            <a:extLst>
              <a:ext uri="{FF2B5EF4-FFF2-40B4-BE49-F238E27FC236}">
                <a16:creationId xmlns:a16="http://schemas.microsoft.com/office/drawing/2014/main" id="{3062D437-EDCD-4C26-ADF0-3139236425AA}"/>
              </a:ext>
            </a:extLst>
          </p:cNvPr>
          <p:cNvSpPr/>
          <p:nvPr/>
        </p:nvSpPr>
        <p:spPr>
          <a:xfrm>
            <a:off x="4764405" y="2609850"/>
            <a:ext cx="2663190" cy="1638300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Tlenki azotu</a:t>
            </a:r>
            <a:endParaRPr lang="pl-PL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1111B7B-C25F-4A1C-9DA3-F450EC797B42}"/>
              </a:ext>
            </a:extLst>
          </p:cNvPr>
          <p:cNvSpPr txBox="1"/>
          <p:nvPr/>
        </p:nvSpPr>
        <p:spPr>
          <a:xfrm>
            <a:off x="-2" y="17050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Tlenki azotu</a:t>
            </a:r>
          </a:p>
        </p:txBody>
      </p:sp>
    </p:spTree>
    <p:extLst>
      <p:ext uri="{BB962C8B-B14F-4D97-AF65-F5344CB8AC3E}">
        <p14:creationId xmlns:p14="http://schemas.microsoft.com/office/powerpoint/2010/main" val="2298652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90" y="0"/>
            <a:ext cx="6303810" cy="646841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5808908" cy="874986"/>
          </a:xfrm>
        </p:spPr>
        <p:txBody>
          <a:bodyPr>
            <a:normAutofit/>
          </a:bodyPr>
          <a:lstStyle/>
          <a:p>
            <a:r>
              <a:rPr lang="pl-PL" dirty="0"/>
              <a:t>Jakość powietrza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4294967295"/>
          </p:nvPr>
        </p:nvSpPr>
        <p:spPr>
          <a:xfrm>
            <a:off x="0" y="818146"/>
            <a:ext cx="6361262" cy="589123"/>
          </a:xfrm>
        </p:spPr>
        <p:txBody>
          <a:bodyPr anchor="ctr">
            <a:normAutofit fontScale="85000" lnSpcReduction="10000"/>
          </a:bodyPr>
          <a:lstStyle/>
          <a:p>
            <a:r>
              <a:rPr lang="pl-PL" dirty="0"/>
              <a:t>Przekroczenia PM10, PM2,5, B(a)P, NO2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6299199" y="6524306"/>
            <a:ext cx="5283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/>
              <a:t>Źródło: Roczna ocena jakości powietrza w województwie mazowieckim za rok 2018 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044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90" y="0"/>
            <a:ext cx="6303810" cy="646841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5808908" cy="874986"/>
          </a:xfrm>
        </p:spPr>
        <p:txBody>
          <a:bodyPr>
            <a:normAutofit/>
          </a:bodyPr>
          <a:lstStyle/>
          <a:p>
            <a:r>
              <a:rPr lang="pl-PL" dirty="0"/>
              <a:t>Jakość powietrza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4294967295"/>
          </p:nvPr>
        </p:nvSpPr>
        <p:spPr>
          <a:xfrm>
            <a:off x="0" y="818146"/>
            <a:ext cx="6361262" cy="589123"/>
          </a:xfrm>
        </p:spPr>
        <p:txBody>
          <a:bodyPr anchor="ctr">
            <a:normAutofit fontScale="85000" lnSpcReduction="10000"/>
          </a:bodyPr>
          <a:lstStyle/>
          <a:p>
            <a:r>
              <a:rPr lang="pl-PL" dirty="0"/>
              <a:t>Przekroczenia PM10, PM2,5, B(a)P, NO2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6299199" y="6524306"/>
            <a:ext cx="5283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/>
              <a:t>Źródło: Roczna ocena jakości powietrza w województwie mazowieckim za rok 2018 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7" y="-464472"/>
            <a:ext cx="5770575" cy="6877569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7</a:t>
            </a:fld>
            <a:endParaRPr lang="pl-PL"/>
          </a:p>
        </p:txBody>
      </p:sp>
      <p:graphicFrame>
        <p:nvGraphicFramePr>
          <p:cNvPr id="12" name="Symbol zastępczy zawartości 9"/>
          <p:cNvGraphicFramePr>
            <a:graphicFrameLocks/>
          </p:cNvGraphicFramePr>
          <p:nvPr/>
        </p:nvGraphicFramePr>
        <p:xfrm>
          <a:off x="122491" y="1499874"/>
          <a:ext cx="5637722" cy="3362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76674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90" y="0"/>
            <a:ext cx="6303810" cy="646841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5808908" cy="874986"/>
          </a:xfrm>
        </p:spPr>
        <p:txBody>
          <a:bodyPr>
            <a:normAutofit/>
          </a:bodyPr>
          <a:lstStyle/>
          <a:p>
            <a:r>
              <a:rPr lang="pl-PL" dirty="0"/>
              <a:t>Jakość powietrza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4294967295"/>
          </p:nvPr>
        </p:nvSpPr>
        <p:spPr>
          <a:xfrm>
            <a:off x="0" y="818146"/>
            <a:ext cx="6361262" cy="589123"/>
          </a:xfrm>
        </p:spPr>
        <p:txBody>
          <a:bodyPr anchor="ctr">
            <a:normAutofit fontScale="85000" lnSpcReduction="10000"/>
          </a:bodyPr>
          <a:lstStyle/>
          <a:p>
            <a:r>
              <a:rPr lang="pl-PL" dirty="0"/>
              <a:t>Przekroczenia PM10, PM2,5, B(a)P, NO2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6299199" y="6524306"/>
            <a:ext cx="5283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/>
              <a:t>Źródło: Roczna ocena jakości powietrza w województwie mazowieckim za rok 2018 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7" y="-464472"/>
            <a:ext cx="5770575" cy="6877569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8</a:t>
            </a:fld>
            <a:endParaRPr lang="pl-PL"/>
          </a:p>
        </p:txBody>
      </p:sp>
      <p:graphicFrame>
        <p:nvGraphicFramePr>
          <p:cNvPr id="12" name="Symbol zastępczy zawartości 9"/>
          <p:cNvGraphicFramePr>
            <a:graphicFrameLocks/>
          </p:cNvGraphicFramePr>
          <p:nvPr/>
        </p:nvGraphicFramePr>
        <p:xfrm>
          <a:off x="122491" y="1499874"/>
          <a:ext cx="5637722" cy="3362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143813" y="4890466"/>
          <a:ext cx="5844476" cy="1550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" name="Obraz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704" y="-544535"/>
            <a:ext cx="6001373" cy="73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91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73421"/>
            <a:ext cx="7444409" cy="719082"/>
          </a:xfrm>
        </p:spPr>
        <p:txBody>
          <a:bodyPr>
            <a:normAutofit/>
          </a:bodyPr>
          <a:lstStyle/>
          <a:p>
            <a:r>
              <a:rPr lang="pl-PL" sz="4400" dirty="0">
                <a:latin typeface="Arial"/>
                <a:cs typeface="Arial"/>
              </a:rPr>
              <a:t>Ocena jakości powietrza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9</a:t>
            </a:fld>
            <a:endParaRPr lang="pl-PL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30CE9E6-5B94-42BE-8633-2F15871D2A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8234369"/>
              </p:ext>
            </p:extLst>
          </p:nvPr>
        </p:nvGraphicFramePr>
        <p:xfrm>
          <a:off x="321365" y="1888435"/>
          <a:ext cx="11549270" cy="4369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0692040"/>
      </p:ext>
    </p:extLst>
  </p:cSld>
  <p:clrMapOvr>
    <a:masterClrMapping/>
  </p:clrMapOvr>
</p:sld>
</file>

<file path=ppt/theme/theme1.xml><?xml version="1.0" encoding="utf-8"?>
<a:theme xmlns:a="http://schemas.openxmlformats.org/drawingml/2006/main" name="Oddech dla mazowsza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71D7B9729D9149BB22ACFEA557A9B3" ma:contentTypeVersion="3" ma:contentTypeDescription="Utwórz nowy dokument." ma:contentTypeScope="" ma:versionID="359e7113d0f50ba275cc02464343b7ce">
  <xsd:schema xmlns:xsd="http://www.w3.org/2001/XMLSchema" xmlns:xs="http://www.w3.org/2001/XMLSchema" xmlns:p="http://schemas.microsoft.com/office/2006/metadata/properties" xmlns:ns1="http://schemas.microsoft.com/sharepoint/v3" xmlns:ns2="1dd5019b-cf2d-4e34-9b13-b0e47f661534" xmlns:ns3="5712b2ed-aa43-417d-8251-ac07664d63cd" targetNamespace="http://schemas.microsoft.com/office/2006/metadata/properties" ma:root="true" ma:fieldsID="3b5fb97722a378f8982a55bafe06f113" ns1:_="" ns2:_="" ns3:_="">
    <xsd:import namespace="http://schemas.microsoft.com/sharepoint/v3"/>
    <xsd:import namespace="1dd5019b-cf2d-4e34-9b13-b0e47f661534"/>
    <xsd:import namespace="5712b2ed-aa43-417d-8251-ac07664d63c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1:PublishingStartDate" minOccurs="0"/>
                <xsd:element ref="ns1:PublishingExpirationDate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Planowana data rozpoczęcia" ma:description="Kolumna Planowana data rozpoczęcia to kolumna witryny utworzona przez funkcję publikowania. Jest ona używana w celu określenia daty i godziny pierwszego wyświetlenia tej strony dla osób odwiedzających witrynę." ma:internalName="PublishingStartDate">
      <xsd:simpleType>
        <xsd:restriction base="dms:Unknown"/>
      </xsd:simpleType>
    </xsd:element>
    <xsd:element name="PublishingExpirationDate" ma:index="13" nillable="true" ma:displayName="Planowana data zakończenia" ma:description="Kolumna Planowana data zakończenia to kolumna witryny utworzona przez funkcję publikowania. Jest ona używana w celu określenia daty i godziny, od której ta strona nie będzie więcej wyświetlana dla osób odwiedzających witrynę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5019b-cf2d-4e34-9b13-b0e47f6615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12b2ed-aa43-417d-8251-ac07664d63c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1dd5019b-cf2d-4e34-9b13-b0e47f661534">KW63D35FNNNZ-772405533-1207</_dlc_DocId>
    <_dlc_DocIdUrl xmlns="1dd5019b-cf2d-4e34-9b13-b0e47f661534">
      <Url>https://portal.umwm.local/departament/dgopzw/weop/_layouts/15/DocIdRedir.aspx?ID=KW63D35FNNNZ-772405533-1207</Url>
      <Description>KW63D35FNNNZ-772405533-1207</Description>
    </_dlc_DocIdUrl>
    <SharedWithUsers xmlns="5712b2ed-aa43-417d-8251-ac07664d63cd">
      <UserInfo>
        <DisplayName>Śladowska Magdalena</DisplayName>
        <AccountId>122</AccountId>
        <AccountType/>
      </UserInfo>
      <UserInfo>
        <DisplayName>Podgórski Marcin</DisplayName>
        <AccountId>96</AccountId>
        <AccountType/>
      </UserInfo>
      <UserInfo>
        <DisplayName>Łuczak-Boresowicz Marzena</DisplayName>
        <AccountId>102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6D7532F-7625-4A8D-B223-11B32D69A2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3C8F6A-5D85-4A2F-8D02-B258C18FBE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dd5019b-cf2d-4e34-9b13-b0e47f661534"/>
    <ds:schemaRef ds:uri="5712b2ed-aa43-417d-8251-ac07664d63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58ADD8-FA5D-4401-A0FD-5C50C0D4D61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92D7DF7-8DD1-4CEE-8837-0CE358EF2B9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1dd5019b-cf2d-4e34-9b13-b0e47f661534"/>
    <ds:schemaRef ds:uri="5712b2ed-aa43-417d-8251-ac07664d63c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3344</Words>
  <Application>Microsoft Office PowerPoint</Application>
  <PresentationFormat>Panoramiczny</PresentationFormat>
  <Paragraphs>659</Paragraphs>
  <Slides>44</Slides>
  <Notes>35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49" baseType="lpstr">
      <vt:lpstr>Arial</vt:lpstr>
      <vt:lpstr>Calibri</vt:lpstr>
      <vt:lpstr>Symbol</vt:lpstr>
      <vt:lpstr>Wingdings</vt:lpstr>
      <vt:lpstr>Oddech dla mazowsza</vt:lpstr>
      <vt:lpstr>Ochrona powietrza</vt:lpstr>
      <vt:lpstr>Prezentacja programu PowerPoint</vt:lpstr>
      <vt:lpstr>Prezentacja programu PowerPoint</vt:lpstr>
      <vt:lpstr>Prezentacja programu PowerPoint</vt:lpstr>
      <vt:lpstr>Prezentacja programu PowerPoint</vt:lpstr>
      <vt:lpstr>Jakość powietrza</vt:lpstr>
      <vt:lpstr>Jakość powietrza</vt:lpstr>
      <vt:lpstr>Jakość powietrza</vt:lpstr>
      <vt:lpstr>Ocena jakości powietrza</vt:lpstr>
      <vt:lpstr>Mieszkalnictwo i usługi – podstawowy obszar działań</vt:lpstr>
      <vt:lpstr>Prezentacja programu PowerPoint</vt:lpstr>
      <vt:lpstr>Działania naprawcze </vt:lpstr>
      <vt:lpstr>Harmonogram</vt:lpstr>
      <vt:lpstr>Ograniczenie niskiej emisji    Poddziałanie: Inwentaryzacja źródeł niskiej emisji </vt:lpstr>
      <vt:lpstr>Ograniczenie niskiej emisji    Poddziałanie: Inwentaryzacja źródeł niskiej emisji </vt:lpstr>
      <vt:lpstr>Ograniczenie niskiej emisji    Poddziałanie: wymiana/likwidacja źródeł ciepła</vt:lpstr>
      <vt:lpstr>Ograniczenie niskiej emisji    Poddziałanie: wymiana/likwidacja źródeł ciepła</vt:lpstr>
      <vt:lpstr>Zwiększanie powierzchni zieleni </vt:lpstr>
      <vt:lpstr>Zwiększanie powierzchni zieleni </vt:lpstr>
      <vt:lpstr>Edukacja ekologiczna </vt:lpstr>
      <vt:lpstr>Edukacja ekologiczna </vt:lpstr>
      <vt:lpstr>Kontrola przestrzegania przepisów</vt:lpstr>
      <vt:lpstr>Kontrola przestrzegania przepisów</vt:lpstr>
      <vt:lpstr>Ograniczanie wtórnej emisji pyłu </vt:lpstr>
      <vt:lpstr>Ograniczanie wtórnej emisji pyłu    poddziałanie: Czyszczenie ulic na mokro</vt:lpstr>
      <vt:lpstr>Dodatkowe działania dla Warszawy  – dlaczego?</vt:lpstr>
      <vt:lpstr>Poprawa jakości taboru komunikacji miejskiej</vt:lpstr>
      <vt:lpstr>Rozwój komunikacji tramwajowej </vt:lpstr>
      <vt:lpstr>Opracowanie raportu o możliwości zminimalizowania zatorów  oraz jego wdrażanie </vt:lpstr>
      <vt:lpstr>Strefy ograniczonego transportu</vt:lpstr>
      <vt:lpstr>Przygotowanie i wdrożenie systemu monitorowania emisji z transportu</vt:lpstr>
      <vt:lpstr>Plan działań krótkoterminowych  zał. 7 i 8 do POP</vt:lpstr>
      <vt:lpstr>Plan działań krótkoterminowych</vt:lpstr>
      <vt:lpstr>PDK a POP - różnice</vt:lpstr>
      <vt:lpstr>Proces  powiadamiania</vt:lpstr>
      <vt:lpstr>Prezentacja programu PowerPoint</vt:lpstr>
      <vt:lpstr>Obowiązki samorządów gminnych</vt:lpstr>
      <vt:lpstr>Obowiązki osób fizycznych i podmiotów korzystających ze środowiska</vt:lpstr>
      <vt:lpstr>Harmonogram i koszty</vt:lpstr>
      <vt:lpstr>Wsparcie</vt:lpstr>
      <vt:lpstr>Prezentacja programu PowerPoint</vt:lpstr>
      <vt:lpstr>Prezentacja programu PowerPoint</vt:lpstr>
      <vt:lpstr>Prezentacja programu PowerPoint</vt:lpstr>
      <vt:lpstr>Dziękujemy za uwagę</vt:lpstr>
    </vt:vector>
  </TitlesOfParts>
  <Company>Urząd Marszałkowski Województwa Mazowieckiego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ochrony powietrza</dc:title>
  <dc:creator>Gadomska Anna</dc:creator>
  <cp:lastModifiedBy>Gadomska Anna</cp:lastModifiedBy>
  <cp:revision>202</cp:revision>
  <dcterms:created xsi:type="dcterms:W3CDTF">2020-02-19T09:02:39Z</dcterms:created>
  <dcterms:modified xsi:type="dcterms:W3CDTF">2021-02-24T06:07:42Z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0x010100DD71D7B9729D9149BB22ACFEA557A9B3</vt:lpwstr>
  </property>
  <property fmtid="{D5CDD505-2E9C-101B-9397-08002B2CF9AE}" pid="3" name="_dlc_DocIdItemGuid">
    <vt:lpwstr>f0c497e2-1e7d-47f3-bb82-89427431168b</vt:lpwstr>
  </property>
</Properties>
</file>