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2"/>
  </p:notesMasterIdLst>
  <p:sldIdLst>
    <p:sldId id="272" r:id="rId6"/>
    <p:sldId id="302" r:id="rId7"/>
    <p:sldId id="264" r:id="rId8"/>
    <p:sldId id="305" r:id="rId9"/>
    <p:sldId id="307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A"/>
    <a:srgbClr val="FFD685"/>
    <a:srgbClr val="FFE0C1"/>
    <a:srgbClr val="FFCC66"/>
    <a:srgbClr val="FFFFCC"/>
    <a:srgbClr val="FFFF99"/>
    <a:srgbClr val="75BD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0BCF9-835E-4A65-93AB-339A859C9044}" v="285" dt="2020-06-16T12:12:05.696"/>
    <p1510:client id="{4F404D35-0540-4610-AE1C-CB9197D58CA9}" v="785" dt="2020-06-16T12:18:01.678"/>
    <p1510:client id="{924DB2A0-4D71-45FE-AAC6-52BFC69E99B5}" v="118" dt="2020-06-16T12:41:01.581"/>
    <p1510:client id="{AD1BA2C7-4849-4015-B3F3-35CFF4B3AFD4}" v="980" dt="2020-06-16T13:40:47.046"/>
    <p1510:client id="{AF12B271-B6B1-4AE2-9B8F-AD899FE74AB6}" v="80" dt="2020-06-16T11:42:08.572"/>
    <p1510:client id="{CB5FFF59-FAAD-405A-8C10-D10379DBCBD6}" v="406" dt="2020-06-16T11:52:44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6" autoAdjust="0"/>
  </p:normalViewPr>
  <p:slideViewPr>
    <p:cSldViewPr snapToGrid="0">
      <p:cViewPr varScale="1">
        <p:scale>
          <a:sx n="79" d="100"/>
          <a:sy n="79" d="100"/>
        </p:scale>
        <p:origin x="18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wadzka Kamila (PZ)" userId="S::kamila.zawadzka.pz@mazovia.pl::b01f39bc-7226-4f9b-b049-fbcb804eb1bb" providerId="AD" clId="Web-{AD1BA2C7-4849-4015-B3F3-35CFF4B3AFD4}"/>
    <pc:docChg chg="addSld modSld sldOrd">
      <pc:chgData name="Zawadzka Kamila (PZ)" userId="S::kamila.zawadzka.pz@mazovia.pl::b01f39bc-7226-4f9b-b049-fbcb804eb1bb" providerId="AD" clId="Web-{AD1BA2C7-4849-4015-B3F3-35CFF4B3AFD4}" dt="2020-06-16T13:40:47.046" v="915" actId="20577"/>
      <pc:docMkLst>
        <pc:docMk/>
      </pc:docMkLst>
      <pc:sldChg chg="modSp">
        <pc:chgData name="Zawadzka Kamila (PZ)" userId="S::kamila.zawadzka.pz@mazovia.pl::b01f39bc-7226-4f9b-b049-fbcb804eb1bb" providerId="AD" clId="Web-{AD1BA2C7-4849-4015-B3F3-35CFF4B3AFD4}" dt="2020-06-16T13:06:19.636" v="438" actId="20577"/>
        <pc:sldMkLst>
          <pc:docMk/>
          <pc:sldMk cId="3274826946" sldId="265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6:19.636" v="438" actId="20577"/>
          <ac:graphicFrameMkLst>
            <pc:docMk/>
            <pc:sldMk cId="3274826946" sldId="265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35:55.947" v="872"/>
        <pc:sldMkLst>
          <pc:docMk/>
          <pc:sldMk cId="2705636183" sldId="267"/>
        </pc:sldMkLst>
        <pc:spChg chg="mod">
          <ac:chgData name="Zawadzka Kamila (PZ)" userId="S::kamila.zawadzka.pz@mazovia.pl::b01f39bc-7226-4f9b-b049-fbcb804eb1bb" providerId="AD" clId="Web-{AD1BA2C7-4849-4015-B3F3-35CFF4B3AFD4}" dt="2020-06-16T13:25:27.546" v="608" actId="1076"/>
          <ac:spMkLst>
            <pc:docMk/>
            <pc:sldMk cId="2705636183" sldId="267"/>
            <ac:spMk id="1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AD1BA2C7-4849-4015-B3F3-35CFF4B3AFD4}" dt="2020-06-16T13:35:16.337" v="860" actId="20577"/>
          <ac:spMkLst>
            <pc:docMk/>
            <pc:sldMk cId="2705636183" sldId="267"/>
            <ac:spMk id="18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AD1BA2C7-4849-4015-B3F3-35CFF4B3AFD4}" dt="2020-06-16T13:31:01.567" v="845"/>
          <ac:graphicFrameMkLst>
            <pc:docMk/>
            <pc:sldMk cId="2705636183" sldId="267"/>
            <ac:graphicFrameMk id="15" creationId="{00000000-0000-0000-0000-000000000000}"/>
          </ac:graphicFrameMkLst>
        </pc:graphicFrameChg>
        <pc:graphicFrameChg chg="mod modGraphic">
          <ac:chgData name="Zawadzka Kamila (PZ)" userId="S::kamila.zawadzka.pz@mazovia.pl::b01f39bc-7226-4f9b-b049-fbcb804eb1bb" providerId="AD" clId="Web-{AD1BA2C7-4849-4015-B3F3-35CFF4B3AFD4}" dt="2020-06-16T13:35:55.947" v="872"/>
          <ac:graphicFrameMkLst>
            <pc:docMk/>
            <pc:sldMk cId="2705636183" sldId="267"/>
            <ac:graphicFrameMk id="16" creationId="{00000000-0000-0000-0000-000000000000}"/>
          </ac:graphicFrameMkLst>
        </pc:graphicFrameChg>
      </pc:sldChg>
      <pc:sldChg chg="modSp addAnim delAnim">
        <pc:chgData name="Zawadzka Kamila (PZ)" userId="S::kamila.zawadzka.pz@mazovia.pl::b01f39bc-7226-4f9b-b049-fbcb804eb1bb" providerId="AD" clId="Web-{AD1BA2C7-4849-4015-B3F3-35CFF4B3AFD4}" dt="2020-06-16T13:40:47.046" v="915" actId="20577"/>
        <pc:sldMkLst>
          <pc:docMk/>
          <pc:sldMk cId="3268654942" sldId="276"/>
        </pc:sldMkLst>
        <pc:spChg chg="mod">
          <ac:chgData name="Zawadzka Kamila (PZ)" userId="S::kamila.zawadzka.pz@mazovia.pl::b01f39bc-7226-4f9b-b049-fbcb804eb1bb" providerId="AD" clId="Web-{AD1BA2C7-4849-4015-B3F3-35CFF4B3AFD4}" dt="2020-06-16T13:39:06.294" v="875" actId="20577"/>
          <ac:spMkLst>
            <pc:docMk/>
            <pc:sldMk cId="3268654942" sldId="276"/>
            <ac:spMk id="20" creationId="{404C9E5C-7FCE-43B5-BC2A-9296876223A5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3:40:47.046" v="915" actId="20577"/>
          <ac:graphicFrameMkLst>
            <pc:docMk/>
            <pc:sldMk cId="3268654942" sldId="276"/>
            <ac:graphicFrameMk id="7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5:47.870" v="431" actId="20577"/>
        <pc:sldMkLst>
          <pc:docMk/>
          <pc:sldMk cId="829672937" sldId="292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5:47.870" v="431" actId="20577"/>
          <ac:graphicFrameMkLst>
            <pc:docMk/>
            <pc:sldMk cId="829672937" sldId="292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3:56.118" v="419" actId="20577"/>
        <pc:sldMkLst>
          <pc:docMk/>
          <pc:sldMk cId="1546286312" sldId="293"/>
        </pc:sldMkLst>
        <pc:spChg chg="mod">
          <ac:chgData name="Zawadzka Kamila (PZ)" userId="S::kamila.zawadzka.pz@mazovia.pl::b01f39bc-7226-4f9b-b049-fbcb804eb1bb" providerId="AD" clId="Web-{AD1BA2C7-4849-4015-B3F3-35CFF4B3AFD4}" dt="2020-06-16T13:03:56.118" v="419" actId="20577"/>
          <ac:spMkLst>
            <pc:docMk/>
            <pc:sldMk cId="1546286312" sldId="293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D1BA2C7-4849-4015-B3F3-35CFF4B3AFD4}" dt="2020-06-16T12:49:15.494" v="5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49:15.494" v="5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2:15.403" v="50" actId="20577"/>
        <pc:sldMkLst>
          <pc:docMk/>
          <pc:sldMk cId="2336761442" sldId="298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2:15.403" v="50" actId="20577"/>
          <ac:graphicFrameMkLst>
            <pc:docMk/>
            <pc:sldMk cId="2336761442" sldId="29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8:15.394" v="182" actId="20577"/>
        <pc:sldMkLst>
          <pc:docMk/>
          <pc:sldMk cId="2018556526" sldId="299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8:15.394" v="182" actId="20577"/>
          <ac:graphicFrameMkLst>
            <pc:docMk/>
            <pc:sldMk cId="2018556526" sldId="299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6:56.033" v="171" actId="20577"/>
        <pc:sldMkLst>
          <pc:docMk/>
          <pc:sldMk cId="381427413" sldId="300"/>
        </pc:sldMkLst>
        <pc:spChg chg="mod">
          <ac:chgData name="Zawadzka Kamila (PZ)" userId="S::kamila.zawadzka.pz@mazovia.pl::b01f39bc-7226-4f9b-b049-fbcb804eb1bb" providerId="AD" clId="Web-{AD1BA2C7-4849-4015-B3F3-35CFF4B3AFD4}" dt="2020-06-16T12:54:54.671" v="76" actId="20577"/>
          <ac:spMkLst>
            <pc:docMk/>
            <pc:sldMk cId="381427413" sldId="300"/>
            <ac:spMk id="2" creationId="{00000000-0000-0000-0000-000000000000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2:56:56.033" v="171" actId="20577"/>
          <ac:graphicFrameMkLst>
            <pc:docMk/>
            <pc:sldMk cId="381427413" sldId="300"/>
            <ac:graphicFrameMk id="6" creationId="{00000000-0000-0000-0000-000000000000}"/>
          </ac:graphicFrameMkLst>
        </pc:graphicFrameChg>
      </pc:sldChg>
      <pc:sldChg chg="addSp delSp modSp add ord replId">
        <pc:chgData name="Zawadzka Kamila (PZ)" userId="S::kamila.zawadzka.pz@mazovia.pl::b01f39bc-7226-4f9b-b049-fbcb804eb1bb" providerId="AD" clId="Web-{AD1BA2C7-4849-4015-B3F3-35CFF4B3AFD4}" dt="2020-06-16T12:59:35.051" v="246" actId="20577"/>
        <pc:sldMkLst>
          <pc:docMk/>
          <pc:sldMk cId="3811472975" sldId="301"/>
        </pc:sldMkLst>
        <pc:spChg chg="mod">
          <ac:chgData name="Zawadzka Kamila (PZ)" userId="S::kamila.zawadzka.pz@mazovia.pl::b01f39bc-7226-4f9b-b049-fbcb804eb1bb" providerId="AD" clId="Web-{AD1BA2C7-4849-4015-B3F3-35CFF4B3AFD4}" dt="2020-06-16T12:57:45.659" v="178" actId="20577"/>
          <ac:spMkLst>
            <pc:docMk/>
            <pc:sldMk cId="3811472975" sldId="301"/>
            <ac:spMk id="2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AD1BA2C7-4849-4015-B3F3-35CFF4B3AFD4}" dt="2020-06-16T12:59:35.051" v="246" actId="20577"/>
          <ac:spMkLst>
            <pc:docMk/>
            <pc:sldMk cId="3811472975" sldId="301"/>
            <ac:spMk id="39" creationId="{1993CF79-6066-4C44-A305-A1A68BFC8328}"/>
          </ac:spMkLst>
        </pc:spChg>
        <pc:graphicFrameChg chg="del">
          <ac:chgData name="Zawadzka Kamila (PZ)" userId="S::kamila.zawadzka.pz@mazovia.pl::b01f39bc-7226-4f9b-b049-fbcb804eb1bb" providerId="AD" clId="Web-{AD1BA2C7-4849-4015-B3F3-35CFF4B3AFD4}" dt="2020-06-16T12:58:24.081" v="183"/>
          <ac:graphicFrameMkLst>
            <pc:docMk/>
            <pc:sldMk cId="3811472975" sldId="301"/>
            <ac:graphicFrameMk id="6" creationId="{00000000-0000-0000-0000-000000000000}"/>
          </ac:graphicFrameMkLst>
        </pc:graphicFrameChg>
      </pc:sldChg>
    </pc:docChg>
  </pc:docChgLst>
  <pc:docChgLst>
    <pc:chgData name="Zawadzka Kamila (PZ)" userId="S::kamila.zawadzka.pz@mazovia.pl::b01f39bc-7226-4f9b-b049-fbcb804eb1bb" providerId="AD" clId="Web-{924DB2A0-4D71-45FE-AAC6-52BFC69E99B5}"/>
    <pc:docChg chg="delSld modSld">
      <pc:chgData name="Zawadzka Kamila (PZ)" userId="S::kamila.zawadzka.pz@mazovia.pl::b01f39bc-7226-4f9b-b049-fbcb804eb1bb" providerId="AD" clId="Web-{924DB2A0-4D71-45FE-AAC6-52BFC69E99B5}" dt="2020-06-16T12:41:01.581" v="116" actId="20577"/>
      <pc:docMkLst>
        <pc:docMk/>
      </pc:docMkLst>
      <pc:sldChg chg="addSp delSp modSp">
        <pc:chgData name="Zawadzka Kamila (PZ)" userId="S::kamila.zawadzka.pz@mazovia.pl::b01f39bc-7226-4f9b-b049-fbcb804eb1bb" providerId="AD" clId="Web-{924DB2A0-4D71-45FE-AAC6-52BFC69E99B5}" dt="2020-06-16T12:34:43.925" v="107" actId="20577"/>
        <pc:sldMkLst>
          <pc:docMk/>
          <pc:sldMk cId="4212844502" sldId="264"/>
        </pc:sldMkLst>
        <pc:spChg chg="del mod">
          <ac:chgData name="Zawadzka Kamila (PZ)" userId="S::kamila.zawadzka.pz@mazovia.pl::b01f39bc-7226-4f9b-b049-fbcb804eb1bb" providerId="AD" clId="Web-{924DB2A0-4D71-45FE-AAC6-52BFC69E99B5}" dt="2020-06-16T12:24:00.316" v="3"/>
          <ac:spMkLst>
            <pc:docMk/>
            <pc:sldMk cId="4212844502" sldId="264"/>
            <ac:spMk id="3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924DB2A0-4D71-45FE-AAC6-52BFC69E99B5}" dt="2020-06-16T12:26:59.160" v="33"/>
          <ac:spMkLst>
            <pc:docMk/>
            <pc:sldMk cId="4212844502" sldId="264"/>
            <ac:spMk id="4" creationId="{00000000-0000-0000-0000-000000000000}"/>
          </ac:spMkLst>
        </pc:spChg>
        <pc:spChg chg="del">
          <ac:chgData name="Zawadzka Kamila (PZ)" userId="S::kamila.zawadzka.pz@mazovia.pl::b01f39bc-7226-4f9b-b049-fbcb804eb1bb" providerId="AD" clId="Web-{924DB2A0-4D71-45FE-AAC6-52BFC69E99B5}" dt="2020-06-16T12:27:09.847" v="37"/>
          <ac:spMkLst>
            <pc:docMk/>
            <pc:sldMk cId="4212844502" sldId="264"/>
            <ac:spMk id="9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24:00.332" v="5"/>
          <ac:spMkLst>
            <pc:docMk/>
            <pc:sldMk cId="4212844502" sldId="264"/>
            <ac:spMk id="10" creationId="{86D22144-6930-4FC3-B6CC-B43BDAFB052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34:43.925" v="107" actId="20577"/>
          <ac:spMkLst>
            <pc:docMk/>
            <pc:sldMk cId="4212844502" sldId="264"/>
            <ac:spMk id="12" creationId="{8B05D97D-B459-492C-815D-E5FB192AEDC9}"/>
          </ac:spMkLst>
        </pc:spChg>
        <pc:graphicFrameChg chg="add del mod ord modGraphic">
          <ac:chgData name="Zawadzka Kamila (PZ)" userId="S::kamila.zawadzka.pz@mazovia.pl::b01f39bc-7226-4f9b-b049-fbcb804eb1bb" providerId="AD" clId="Web-{924DB2A0-4D71-45FE-AAC6-52BFC69E99B5}" dt="2020-06-16T12:24:19.644" v="8"/>
          <ac:graphicFrameMkLst>
            <pc:docMk/>
            <pc:sldMk cId="4212844502" sldId="264"/>
            <ac:graphicFrameMk id="8" creationId="{568DC8EA-EF15-4DF9-BC09-CD30C15D2E99}"/>
          </ac:graphicFrameMkLst>
        </pc:graphicFrameChg>
      </pc:sldChg>
      <pc:sldChg chg="del">
        <pc:chgData name="Zawadzka Kamila (PZ)" userId="S::kamila.zawadzka.pz@mazovia.pl::b01f39bc-7226-4f9b-b049-fbcb804eb1bb" providerId="AD" clId="Web-{924DB2A0-4D71-45FE-AAC6-52BFC69E99B5}" dt="2020-06-16T12:28:09.551" v="38"/>
        <pc:sldMkLst>
          <pc:docMk/>
          <pc:sldMk cId="835903469" sldId="296"/>
        </pc:sldMkLst>
      </pc:sldChg>
      <pc:sldChg chg="modSp">
        <pc:chgData name="Zawadzka Kamila (PZ)" userId="S::kamila.zawadzka.pz@mazovia.pl::b01f39bc-7226-4f9b-b049-fbcb804eb1bb" providerId="AD" clId="Web-{924DB2A0-4D71-45FE-AAC6-52BFC69E99B5}" dt="2020-06-16T12:41:01.581" v="116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924DB2A0-4D71-45FE-AAC6-52BFC69E99B5}" dt="2020-06-16T12:41:01.581" v="116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</pc:docChg>
  </pc:docChgLst>
  <pc:docChgLst>
    <pc:chgData name="Gadomska Anna" userId="S::anna.gadomska@mazovia.pl::9acc40b5-bd19-4bd4-8d6f-2c215a81e80b" providerId="AD" clId="Web-{CB5FFF59-FAAD-405A-8C10-D10379DBCBD6}"/>
    <pc:docChg chg="modSld">
      <pc:chgData name="Gadomska Anna" userId="S::anna.gadomska@mazovia.pl::9acc40b5-bd19-4bd4-8d6f-2c215a81e80b" providerId="AD" clId="Web-{CB5FFF59-FAAD-405A-8C10-D10379DBCBD6}" dt="2020-06-16T11:52:44.206" v="417" actId="1076"/>
      <pc:docMkLst>
        <pc:docMk/>
      </pc:docMkLst>
      <pc:sldChg chg="addSp delSp modSp">
        <pc:chgData name="Gadomska Anna" userId="S::anna.gadomska@mazovia.pl::9acc40b5-bd19-4bd4-8d6f-2c215a81e80b" providerId="AD" clId="Web-{CB5FFF59-FAAD-405A-8C10-D10379DBCBD6}" dt="2020-06-16T11:32:13.780" v="2"/>
        <pc:sldMkLst>
          <pc:docMk/>
          <pc:sldMk cId="3416253785" sldId="256"/>
        </pc:sldMkLst>
        <pc:spChg chg="add del mod">
          <ac:chgData name="Gadomska Anna" userId="S::anna.gadomska@mazovia.pl::9acc40b5-bd19-4bd4-8d6f-2c215a81e80b" providerId="AD" clId="Web-{CB5FFF59-FAAD-405A-8C10-D10379DBCBD6}" dt="2020-06-16T11:32:13.780" v="2"/>
          <ac:spMkLst>
            <pc:docMk/>
            <pc:sldMk cId="3416253785" sldId="256"/>
            <ac:spMk id="4" creationId="{AC00F5B3-184F-47FD-964C-A4734502D3E8}"/>
          </ac:spMkLst>
        </pc:spChg>
      </pc:sldChg>
      <pc:sldChg chg="addSp delSp modSp addAnim delAnim">
        <pc:chgData name="Gadomska Anna" userId="S::anna.gadomska@mazovia.pl::9acc40b5-bd19-4bd4-8d6f-2c215a81e80b" providerId="AD" clId="Web-{CB5FFF59-FAAD-405A-8C10-D10379DBCBD6}" dt="2020-06-16T11:52:44.206" v="417" actId="1076"/>
        <pc:sldMkLst>
          <pc:docMk/>
          <pc:sldMk cId="1446268496" sldId="262"/>
        </pc:sldMkLst>
        <pc:spChg chg="mod">
          <ac:chgData name="Gadomska Anna" userId="S::anna.gadomska@mazovia.pl::9acc40b5-bd19-4bd4-8d6f-2c215a81e80b" providerId="AD" clId="Web-{CB5FFF59-FAAD-405A-8C10-D10379DBCBD6}" dt="2020-06-16T11:41:23.228" v="141" actId="20577"/>
          <ac:spMkLst>
            <pc:docMk/>
            <pc:sldMk cId="1446268496" sldId="262"/>
            <ac:spMk id="2" creationId="{00000000-0000-0000-0000-000000000000}"/>
          </ac:spMkLst>
        </pc:spChg>
        <pc:spChg chg="mod topLvl">
          <ac:chgData name="Gadomska Anna" userId="S::anna.gadomska@mazovia.pl::9acc40b5-bd19-4bd4-8d6f-2c215a81e80b" providerId="AD" clId="Web-{CB5FFF59-FAAD-405A-8C10-D10379DBCBD6}" dt="2020-06-16T11:47:56.053" v="219" actId="1076"/>
          <ac:spMkLst>
            <pc:docMk/>
            <pc:sldMk cId="1446268496" sldId="262"/>
            <ac:spMk id="19" creationId="{00000000-0000-0000-0000-000000000000}"/>
          </ac:spMkLst>
        </pc:spChg>
        <pc:spChg chg="add del">
          <ac:chgData name="Gadomska Anna" userId="S::anna.gadomska@mazovia.pl::9acc40b5-bd19-4bd4-8d6f-2c215a81e80b" providerId="AD" clId="Web-{CB5FFF59-FAAD-405A-8C10-D10379DBCBD6}" dt="2020-06-16T11:45:15.929" v="166"/>
          <ac:spMkLst>
            <pc:docMk/>
            <pc:sldMk cId="1446268496" sldId="262"/>
            <ac:spMk id="660" creationId="{F3C63C7A-4571-4122-A9D0-7D42BB849C44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20.253" v="412" actId="1076"/>
          <ac:spMkLst>
            <pc:docMk/>
            <pc:sldMk cId="1446268496" sldId="262"/>
            <ac:spMk id="665" creationId="{DE7C9B30-5FAE-4FB6-B96E-EFE094949053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44.206" v="417" actId="1076"/>
          <ac:spMkLst>
            <pc:docMk/>
            <pc:sldMk cId="1446268496" sldId="262"/>
            <ac:spMk id="672" creationId="{81C8A5F1-F3B6-4EE6-9C45-0EBB5459A549}"/>
          </ac:spMkLst>
        </pc:spChg>
        <pc:grpChg chg="del mod">
          <ac:chgData name="Gadomska Anna" userId="S::anna.gadomska@mazovia.pl::9acc40b5-bd19-4bd4-8d6f-2c215a81e80b" providerId="AD" clId="Web-{CB5FFF59-FAAD-405A-8C10-D10379DBCBD6}" dt="2020-06-16T11:38:12.964" v="108"/>
          <ac:grpSpMkLst>
            <pc:docMk/>
            <pc:sldMk cId="1446268496" sldId="262"/>
            <ac:grpSpMk id="22" creationId="{00000000-0000-0000-0000-000000000000}"/>
          </ac:grpSpMkLst>
        </pc:grpChg>
        <pc:grpChg chg="add mod">
          <ac:chgData name="Gadomska Anna" userId="S::anna.gadomska@mazovia.pl::9acc40b5-bd19-4bd4-8d6f-2c215a81e80b" providerId="AD" clId="Web-{CB5FFF59-FAAD-405A-8C10-D10379DBCBD6}" dt="2020-06-16T11:52:15.191" v="409" actId="1076"/>
          <ac:grpSpMkLst>
            <pc:docMk/>
            <pc:sldMk cId="1446268496" sldId="262"/>
            <ac:grpSpMk id="553" creationId="{EEB1B928-07F9-413D-A6F6-B2DC914352CD}"/>
          </ac:grpSpMkLst>
        </pc:grpChg>
        <pc:graphicFrameChg chg="add del mod modGraphic">
          <ac:chgData name="Gadomska Anna" userId="S::anna.gadomska@mazovia.pl::9acc40b5-bd19-4bd4-8d6f-2c215a81e80b" providerId="AD" clId="Web-{CB5FFF59-FAAD-405A-8C10-D10379DBCBD6}" dt="2020-06-16T11:37:36.902" v="97"/>
          <ac:graphicFrameMkLst>
            <pc:docMk/>
            <pc:sldMk cId="1446268496" sldId="262"/>
            <ac:graphicFrameMk id="3" creationId="{BCB1D329-307C-4FDA-9476-3FDA0B25D8AF}"/>
          </ac:graphicFrameMkLst>
        </pc:graphicFrameChg>
        <pc:graphicFrameChg chg="add mod modGraphic">
          <ac:chgData name="Gadomska Anna" userId="S::anna.gadomska@mazovia.pl::9acc40b5-bd19-4bd4-8d6f-2c215a81e80b" providerId="AD" clId="Web-{CB5FFF59-FAAD-405A-8C10-D10379DBCBD6}" dt="2020-06-16T11:52:15.238" v="410" actId="1076"/>
          <ac:graphicFrameMkLst>
            <pc:docMk/>
            <pc:sldMk cId="1446268496" sldId="262"/>
            <ac:graphicFrameMk id="558" creationId="{8763148F-54C4-4BD6-A044-5B694B922C1E}"/>
          </ac:graphicFrameMkLst>
        </pc:graphicFrameChg>
        <pc:picChg chg="del topLvl">
          <ac:chgData name="Gadomska Anna" userId="S::anna.gadomska@mazovia.pl::9acc40b5-bd19-4bd4-8d6f-2c215a81e80b" providerId="AD" clId="Web-{CB5FFF59-FAAD-405A-8C10-D10379DBCBD6}" dt="2020-06-16T11:38:12.964" v="108"/>
          <ac:picMkLst>
            <pc:docMk/>
            <pc:sldMk cId="1446268496" sldId="262"/>
            <ac:picMk id="21" creationId="{00000000-0000-0000-0000-000000000000}"/>
          </ac:picMkLst>
        </pc:picChg>
        <pc:picChg chg="add del mod">
          <ac:chgData name="Gadomska Anna" userId="S::anna.gadomska@mazovia.pl::9acc40b5-bd19-4bd4-8d6f-2c215a81e80b" providerId="AD" clId="Web-{CB5FFF59-FAAD-405A-8C10-D10379DBCBD6}" dt="2020-06-16T11:45:53.960" v="169"/>
          <ac:picMkLst>
            <pc:docMk/>
            <pc:sldMk cId="1446268496" sldId="262"/>
            <ac:picMk id="661" creationId="{3F767E50-7622-49E8-8DD3-96E57F38E4FF}"/>
          </ac:picMkLst>
        </pc:picChg>
      </pc:sldChg>
    </pc:docChg>
  </pc:docChgLst>
  <pc:docChgLst>
    <pc:chgData name="Zawadzka Kamila (PZ)" userId="S::kamila.zawadzka.pz@mazovia.pl::b01f39bc-7226-4f9b-b049-fbcb804eb1bb" providerId="AD" clId="Web-{4F404D35-0540-4610-AE1C-CB9197D58CA9}"/>
    <pc:docChg chg="addSld delSld modSld">
      <pc:chgData name="Zawadzka Kamila (PZ)" userId="S::kamila.zawadzka.pz@mazovia.pl::b01f39bc-7226-4f9b-b049-fbcb804eb1bb" providerId="AD" clId="Web-{4F404D35-0540-4610-AE1C-CB9197D58CA9}" dt="2020-06-16T12:18:01.678" v="763"/>
      <pc:docMkLst>
        <pc:docMk/>
      </pc:docMkLst>
      <pc:sldChg chg="addSp delSp modSp">
        <pc:chgData name="Zawadzka Kamila (PZ)" userId="S::kamila.zawadzka.pz@mazovia.pl::b01f39bc-7226-4f9b-b049-fbcb804eb1bb" providerId="AD" clId="Web-{4F404D35-0540-4610-AE1C-CB9197D58CA9}" dt="2020-06-16T12:17:45.709" v="759"/>
        <pc:sldMkLst>
          <pc:docMk/>
          <pc:sldMk cId="4212844502" sldId="264"/>
        </pc:sldMkLst>
        <pc:spChg chg="add del">
          <ac:chgData name="Zawadzka Kamila (PZ)" userId="S::kamila.zawadzka.pz@mazovia.pl::b01f39bc-7226-4f9b-b049-fbcb804eb1bb" providerId="AD" clId="Web-{4F404D35-0540-4610-AE1C-CB9197D58CA9}" dt="2020-06-16T12:17:45.709" v="759"/>
          <ac:spMkLst>
            <pc:docMk/>
            <pc:sldMk cId="4212844502" sldId="264"/>
            <ac:spMk id="4" creationId="{00000000-0000-0000-0000-000000000000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7:45.709" v="759"/>
          <ac:picMkLst>
            <pc:docMk/>
            <pc:sldMk cId="4212844502" sldId="264"/>
            <ac:picMk id="7" creationId="{016DC439-0EBD-44FF-9F50-4A378EEC4E59}"/>
          </ac:picMkLst>
        </pc:picChg>
      </pc:sldChg>
      <pc:sldChg chg="modSp">
        <pc:chgData name="Zawadzka Kamila (PZ)" userId="S::kamila.zawadzka.pz@mazovia.pl::b01f39bc-7226-4f9b-b049-fbcb804eb1bb" providerId="AD" clId="Web-{4F404D35-0540-4610-AE1C-CB9197D58CA9}" dt="2020-06-16T11:43:47.055" v="52" actId="1076"/>
        <pc:sldMkLst>
          <pc:docMk/>
          <pc:sldMk cId="2454098083" sldId="273"/>
        </pc:sldMkLst>
        <pc:spChg chg="mod">
          <ac:chgData name="Zawadzka Kamila (PZ)" userId="S::kamila.zawadzka.pz@mazovia.pl::b01f39bc-7226-4f9b-b049-fbcb804eb1bb" providerId="AD" clId="Web-{4F404D35-0540-4610-AE1C-CB9197D58CA9}" dt="2020-06-16T11:43:47.055" v="52" actId="1076"/>
          <ac:spMkLst>
            <pc:docMk/>
            <pc:sldMk cId="2454098083" sldId="273"/>
            <ac:spMk id="12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1:43:27.632" v="22" actId="1076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addSp delSp modSp">
        <pc:chgData name="Zawadzka Kamila (PZ)" userId="S::kamila.zawadzka.pz@mazovia.pl::b01f39bc-7226-4f9b-b049-fbcb804eb1bb" providerId="AD" clId="Web-{4F404D35-0540-4610-AE1C-CB9197D58CA9}" dt="2020-06-16T11:47:43.944" v="236" actId="1076"/>
        <pc:sldMkLst>
          <pc:docMk/>
          <pc:sldMk cId="2397221253" sldId="275"/>
        </pc:sldMkLst>
        <pc:spChg chg="mod">
          <ac:chgData name="Zawadzka Kamila (PZ)" userId="S::kamila.zawadzka.pz@mazovia.pl::b01f39bc-7226-4f9b-b049-fbcb804eb1bb" providerId="AD" clId="Web-{4F404D35-0540-4610-AE1C-CB9197D58CA9}" dt="2020-06-16T11:47:32.209" v="232" actId="20577"/>
          <ac:spMkLst>
            <pc:docMk/>
            <pc:sldMk cId="2397221253" sldId="275"/>
            <ac:spMk id="3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43.944" v="236" actId="1076"/>
          <ac:spMkLst>
            <pc:docMk/>
            <pc:sldMk cId="2397221253" sldId="275"/>
            <ac:spMk id="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39.366" v="235" actId="1076"/>
          <ac:spMkLst>
            <pc:docMk/>
            <pc:sldMk cId="2397221253" sldId="275"/>
            <ac:spMk id="8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1:44:24.838" v="62"/>
          <ac:spMkLst>
            <pc:docMk/>
            <pc:sldMk cId="2397221253" sldId="275"/>
            <ac:spMk id="10" creationId="{25B6EFF1-7B24-40E7-8614-C77CA2EBC2C1}"/>
          </ac:spMkLst>
        </pc:spChg>
        <pc:graphicFrameChg chg="del">
          <ac:chgData name="Zawadzka Kamila (PZ)" userId="S::kamila.zawadzka.pz@mazovia.pl::b01f39bc-7226-4f9b-b049-fbcb804eb1bb" providerId="AD" clId="Web-{4F404D35-0540-4610-AE1C-CB9197D58CA9}" dt="2020-06-16T11:44:18.151" v="61"/>
          <ac:graphicFrameMkLst>
            <pc:docMk/>
            <pc:sldMk cId="2397221253" sldId="275"/>
            <ac:graphicFrameMk id="6" creationId="{00000000-0000-0000-0000-000000000000}"/>
          </ac:graphicFrameMkLst>
        </pc:graphicFrameChg>
      </pc:sldChg>
      <pc:sldChg chg="addSp modSp">
        <pc:chgData name="Zawadzka Kamila (PZ)" userId="S::kamila.zawadzka.pz@mazovia.pl::b01f39bc-7226-4f9b-b049-fbcb804eb1bb" providerId="AD" clId="Web-{4F404D35-0540-4610-AE1C-CB9197D58CA9}" dt="2020-06-16T11:54:30.594" v="437" actId="1076"/>
        <pc:sldMkLst>
          <pc:docMk/>
          <pc:sldMk cId="3268654942" sldId="276"/>
        </pc:sldMkLst>
        <pc:spChg chg="add mod">
          <ac:chgData name="Zawadzka Kamila (PZ)" userId="S::kamila.zawadzka.pz@mazovia.pl::b01f39bc-7226-4f9b-b049-fbcb804eb1bb" providerId="AD" clId="Web-{4F404D35-0540-4610-AE1C-CB9197D58CA9}" dt="2020-06-16T11:53:05.604" v="423" actId="14100"/>
          <ac:spMkLst>
            <pc:docMk/>
            <pc:sldMk cId="3268654942" sldId="276"/>
            <ac:spMk id="14" creationId="{8F9961E4-A2B0-4E20-8DFE-E33D9A8FB3EC}"/>
          </ac:spMkLst>
        </pc:spChg>
        <pc:spChg chg="add mod">
          <ac:chgData name="Zawadzka Kamila (PZ)" userId="S::kamila.zawadzka.pz@mazovia.pl::b01f39bc-7226-4f9b-b049-fbcb804eb1bb" providerId="AD" clId="Web-{4F404D35-0540-4610-AE1C-CB9197D58CA9}" dt="2020-06-16T11:54:30.594" v="437" actId="1076"/>
          <ac:spMkLst>
            <pc:docMk/>
            <pc:sldMk cId="3268654942" sldId="276"/>
            <ac:spMk id="20" creationId="{404C9E5C-7FCE-43B5-BC2A-9296876223A5}"/>
          </ac:spMkLst>
        </pc:spChg>
      </pc:sldChg>
      <pc:sldChg chg="modSp del">
        <pc:chgData name="Zawadzka Kamila (PZ)" userId="S::kamila.zawadzka.pz@mazovia.pl::b01f39bc-7226-4f9b-b049-fbcb804eb1bb" providerId="AD" clId="Web-{4F404D35-0540-4610-AE1C-CB9197D58CA9}" dt="2020-06-16T11:52:33.649" v="375"/>
        <pc:sldMkLst>
          <pc:docMk/>
          <pc:sldMk cId="1460904663" sldId="277"/>
        </pc:sldMkLst>
        <pc:spChg chg="mod">
          <ac:chgData name="Zawadzka Kamila (PZ)" userId="S::kamila.zawadzka.pz@mazovia.pl::b01f39bc-7226-4f9b-b049-fbcb804eb1bb" providerId="AD" clId="Web-{4F404D35-0540-4610-AE1C-CB9197D58CA9}" dt="2020-06-16T11:50:50.174" v="369" actId="20577"/>
          <ac:spMkLst>
            <pc:docMk/>
            <pc:sldMk cId="1460904663" sldId="277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4F404D35-0540-4610-AE1C-CB9197D58CA9}" dt="2020-06-16T11:54:59.970" v="438" actId="1076"/>
        <pc:sldMkLst>
          <pc:docMk/>
          <pc:sldMk cId="1982512621" sldId="282"/>
        </pc:sldMkLst>
        <pc:graphicFrameChg chg="mod">
          <ac:chgData name="Zawadzka Kamila (PZ)" userId="S::kamila.zawadzka.pz@mazovia.pl::b01f39bc-7226-4f9b-b049-fbcb804eb1bb" providerId="AD" clId="Web-{4F404D35-0540-4610-AE1C-CB9197D58CA9}" dt="2020-06-16T11:54:59.970" v="438" actId="1076"/>
          <ac:graphicFrameMkLst>
            <pc:docMk/>
            <pc:sldMk cId="1982512621" sldId="282"/>
            <ac:graphicFrameMk id="9" creationId="{00000000-0000-0000-0000-000000000000}"/>
          </ac:graphicFrameMkLst>
        </pc:graphicFrameChg>
      </pc:sldChg>
      <pc:sldChg chg="addSp modSp addAnim">
        <pc:chgData name="Zawadzka Kamila (PZ)" userId="S::kamila.zawadzka.pz@mazovia.pl::b01f39bc-7226-4f9b-b049-fbcb804eb1bb" providerId="AD" clId="Web-{4F404D35-0540-4610-AE1C-CB9197D58CA9}" dt="2020-06-16T12:02:06.246" v="653" actId="20577"/>
        <pc:sldMkLst>
          <pc:docMk/>
          <pc:sldMk cId="1095542968" sldId="283"/>
        </pc:sldMkLst>
        <pc:spChg chg="add mod">
          <ac:chgData name="Zawadzka Kamila (PZ)" userId="S::kamila.zawadzka.pz@mazovia.pl::b01f39bc-7226-4f9b-b049-fbcb804eb1bb" providerId="AD" clId="Web-{4F404D35-0540-4610-AE1C-CB9197D58CA9}" dt="2020-06-16T12:02:06.246" v="653" actId="20577"/>
          <ac:spMkLst>
            <pc:docMk/>
            <pc:sldMk cId="1095542968" sldId="283"/>
            <ac:spMk id="891" creationId="{2CA6CCDA-18C3-40DB-B7B1-D198809276DD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2:00:44.288" v="596" actId="14100"/>
          <ac:graphicFrameMkLst>
            <pc:docMk/>
            <pc:sldMk cId="1095542968" sldId="283"/>
            <ac:graphicFrameMk id="6" creationId="{00000000-0000-0000-0000-000000000000}"/>
          </ac:graphicFrameMkLst>
        </pc:graphicFrameChg>
        <pc:picChg chg="add mod">
          <ac:chgData name="Zawadzka Kamila (PZ)" userId="S::kamila.zawadzka.pz@mazovia.pl::b01f39bc-7226-4f9b-b049-fbcb804eb1bb" providerId="AD" clId="Web-{4F404D35-0540-4610-AE1C-CB9197D58CA9}" dt="2020-06-16T12:01:20.915" v="600" actId="1076"/>
          <ac:picMkLst>
            <pc:docMk/>
            <pc:sldMk cId="1095542968" sldId="283"/>
            <ac:picMk id="1105" creationId="{41FD3EF1-36EE-41A6-929C-C5B824C8B73F}"/>
          </ac:picMkLst>
        </pc:picChg>
      </pc:sldChg>
      <pc:sldChg chg="addSp delSp modSp">
        <pc:chgData name="Zawadzka Kamila (PZ)" userId="S::kamila.zawadzka.pz@mazovia.pl::b01f39bc-7226-4f9b-b049-fbcb804eb1bb" providerId="AD" clId="Web-{4F404D35-0540-4610-AE1C-CB9197D58CA9}" dt="2020-06-16T12:05:16.992" v="725"/>
        <pc:sldMkLst>
          <pc:docMk/>
          <pc:sldMk cId="856291092" sldId="284"/>
        </pc:sldMkLst>
        <pc:spChg chg="add del mod">
          <ac:chgData name="Zawadzka Kamila (PZ)" userId="S::kamila.zawadzka.pz@mazovia.pl::b01f39bc-7226-4f9b-b049-fbcb804eb1bb" providerId="AD" clId="Web-{4F404D35-0540-4610-AE1C-CB9197D58CA9}" dt="2020-06-16T12:05:13.585" v="724"/>
          <ac:spMkLst>
            <pc:docMk/>
            <pc:sldMk cId="856291092" sldId="284"/>
            <ac:spMk id="19" creationId="{FD70D778-2BD0-4623-A860-176A67857B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2:05:10.132" v="723"/>
          <ac:spMkLst>
            <pc:docMk/>
            <pc:sldMk cId="856291092" sldId="284"/>
            <ac:spMk id="20" creationId="{5AC4BC8D-CA49-4631-A373-B433BC48DC53}"/>
          </ac:spMkLst>
        </pc:spChg>
        <pc:graphicFrameChg chg="del mod">
          <ac:chgData name="Zawadzka Kamila (PZ)" userId="S::kamila.zawadzka.pz@mazovia.pl::b01f39bc-7226-4f9b-b049-fbcb804eb1bb" providerId="AD" clId="Web-{4F404D35-0540-4610-AE1C-CB9197D58CA9}" dt="2020-06-16T12:04:41.115" v="681"/>
          <ac:graphicFrameMkLst>
            <pc:docMk/>
            <pc:sldMk cId="856291092" sldId="284"/>
            <ac:graphicFrameMk id="6" creationId="{00000000-0000-0000-0000-000000000000}"/>
          </ac:graphicFrameMkLst>
        </pc:graphicFrameChg>
        <pc:graphicFrameChg chg="del mod modGraphic">
          <ac:chgData name="Zawadzka Kamila (PZ)" userId="S::kamila.zawadzka.pz@mazovia.pl::b01f39bc-7226-4f9b-b049-fbcb804eb1bb" providerId="AD" clId="Web-{4F404D35-0540-4610-AE1C-CB9197D58CA9}" dt="2020-06-16T12:04:31.786" v="678"/>
          <ac:graphicFrameMkLst>
            <pc:docMk/>
            <pc:sldMk cId="856291092" sldId="284"/>
            <ac:graphicFrameMk id="8" creationId="{00000000-0000-0000-0000-000000000000}"/>
          </ac:graphicFrameMkLst>
        </pc:graphicFrameChg>
        <pc:graphicFrameChg chg="add mod modGraphic">
          <ac:chgData name="Zawadzka Kamila (PZ)" userId="S::kamila.zawadzka.pz@mazovia.pl::b01f39bc-7226-4f9b-b049-fbcb804eb1bb" providerId="AD" clId="Web-{4F404D35-0540-4610-AE1C-CB9197D58CA9}" dt="2020-06-16T12:05:16.992" v="725"/>
          <ac:graphicFrameMkLst>
            <pc:docMk/>
            <pc:sldMk cId="856291092" sldId="284"/>
            <ac:graphicFrameMk id="18" creationId="{75BCA1E6-5FD1-4D5C-A694-801C60BFDEE6}"/>
          </ac:graphicFrameMkLst>
        </pc:graphicFrameChg>
      </pc:sldChg>
      <pc:sldChg chg="modSp">
        <pc:chgData name="Zawadzka Kamila (PZ)" userId="S::kamila.zawadzka.pz@mazovia.pl::b01f39bc-7226-4f9b-b049-fbcb804eb1bb" providerId="AD" clId="Web-{4F404D35-0540-4610-AE1C-CB9197D58CA9}" dt="2020-06-16T12:16:08.765" v="755" actId="20577"/>
        <pc:sldMkLst>
          <pc:docMk/>
          <pc:sldMk cId="3406032078" sldId="285"/>
        </pc:sldMkLst>
        <pc:graphicFrameChg chg="modGraphic">
          <ac:chgData name="Zawadzka Kamila (PZ)" userId="S::kamila.zawadzka.pz@mazovia.pl::b01f39bc-7226-4f9b-b049-fbcb804eb1bb" providerId="AD" clId="Web-{4F404D35-0540-4610-AE1C-CB9197D58CA9}" dt="2020-06-16T12:16:08.765" v="755" actId="20577"/>
          <ac:graphicFrameMkLst>
            <pc:docMk/>
            <pc:sldMk cId="3406032078" sldId="285"/>
            <ac:graphicFrameMk id="7" creationId="{00000000-0000-0000-0000-000000000000}"/>
          </ac:graphicFrameMkLst>
        </pc:graphicFrameChg>
      </pc:sldChg>
      <pc:sldChg chg="addSp delSp modSp new del">
        <pc:chgData name="Zawadzka Kamila (PZ)" userId="S::kamila.zawadzka.pz@mazovia.pl::b01f39bc-7226-4f9b-b049-fbcb804eb1bb" providerId="AD" clId="Web-{4F404D35-0540-4610-AE1C-CB9197D58CA9}" dt="2020-06-16T12:18:01.678" v="763"/>
        <pc:sldMkLst>
          <pc:docMk/>
          <pc:sldMk cId="947500646" sldId="301"/>
        </pc:sldMkLst>
        <pc:spChg chg="add del">
          <ac:chgData name="Zawadzka Kamila (PZ)" userId="S::kamila.zawadzka.pz@mazovia.pl::b01f39bc-7226-4f9b-b049-fbcb804eb1bb" providerId="AD" clId="Web-{4F404D35-0540-4610-AE1C-CB9197D58CA9}" dt="2020-06-16T12:18:00.725" v="762"/>
          <ac:spMkLst>
            <pc:docMk/>
            <pc:sldMk cId="947500646" sldId="301"/>
            <ac:spMk id="3" creationId="{DE50CC2A-DD13-497F-AC0B-B1F680B9FF28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8:00.725" v="762"/>
          <ac:picMkLst>
            <pc:docMk/>
            <pc:sldMk cId="947500646" sldId="301"/>
            <ac:picMk id="7" creationId="{08023BEA-B6AC-451F-A51F-F4A5A5679671}"/>
          </ac:picMkLst>
        </pc:picChg>
      </pc:sldChg>
      <pc:sldChg chg="add del replId">
        <pc:chgData name="Zawadzka Kamila (PZ)" userId="S::kamila.zawadzka.pz@mazovia.pl::b01f39bc-7226-4f9b-b049-fbcb804eb1bb" providerId="AD" clId="Web-{4F404D35-0540-4610-AE1C-CB9197D58CA9}" dt="2020-06-16T12:17:24.739" v="757"/>
        <pc:sldMkLst>
          <pc:docMk/>
          <pc:sldMk cId="1036615049" sldId="301"/>
        </pc:sldMkLst>
      </pc:sldChg>
    </pc:docChg>
  </pc:docChgLst>
  <pc:docChgLst>
    <pc:chgData name="Gadomska Anna" userId="S::anna.gadomska@mazovia.pl::9acc40b5-bd19-4bd4-8d6f-2c215a81e80b" providerId="AD" clId="Web-{4CB0BCF9-835E-4A65-93AB-339A859C9044}"/>
    <pc:docChg chg="delSld modSld">
      <pc:chgData name="Gadomska Anna" userId="S::anna.gadomska@mazovia.pl::9acc40b5-bd19-4bd4-8d6f-2c215a81e80b" providerId="AD" clId="Web-{4CB0BCF9-835E-4A65-93AB-339A859C9044}" dt="2020-06-16T12:12:05.634" v="113" actId="1076"/>
      <pc:docMkLst>
        <pc:docMk/>
      </pc:docMkLst>
      <pc:sldChg chg="addSp delSp modSp">
        <pc:chgData name="Gadomska Anna" userId="S::anna.gadomska@mazovia.pl::9acc40b5-bd19-4bd4-8d6f-2c215a81e80b" providerId="AD" clId="Web-{4CB0BCF9-835E-4A65-93AB-339A859C9044}" dt="2020-06-16T12:01:22.691" v="1"/>
        <pc:sldMkLst>
          <pc:docMk/>
          <pc:sldMk cId="3416253785" sldId="256"/>
        </pc:sldMkLst>
        <pc:picChg chg="add del mod">
          <ac:chgData name="Gadomska Anna" userId="S::anna.gadomska@mazovia.pl::9acc40b5-bd19-4bd4-8d6f-2c215a81e80b" providerId="AD" clId="Web-{4CB0BCF9-835E-4A65-93AB-339A859C9044}" dt="2020-06-16T12:01:22.691" v="1"/>
          <ac:picMkLst>
            <pc:docMk/>
            <pc:sldMk cId="3416253785" sldId="256"/>
            <ac:picMk id="4" creationId="{5D27F52D-647B-457F-9380-7F5775D2CBF3}"/>
          </ac:picMkLst>
        </pc:picChg>
      </pc:sldChg>
      <pc:sldChg chg="addSp modSp">
        <pc:chgData name="Gadomska Anna" userId="S::anna.gadomska@mazovia.pl::9acc40b5-bd19-4bd4-8d6f-2c215a81e80b" providerId="AD" clId="Web-{4CB0BCF9-835E-4A65-93AB-339A859C9044}" dt="2020-06-16T12:11:03.664" v="111" actId="20577"/>
        <pc:sldMkLst>
          <pc:docMk/>
          <pc:sldMk cId="3673949350" sldId="257"/>
        </pc:sldMkLst>
        <pc:spChg chg="mod">
          <ac:chgData name="Gadomska Anna" userId="S::anna.gadomska@mazovia.pl::9acc40b5-bd19-4bd4-8d6f-2c215a81e80b" providerId="AD" clId="Web-{4CB0BCF9-835E-4A65-93AB-339A859C9044}" dt="2020-06-16T12:04:25.677" v="14" actId="20577"/>
          <ac:spMkLst>
            <pc:docMk/>
            <pc:sldMk cId="3673949350" sldId="257"/>
            <ac:spMk id="2" creationId="{00000000-0000-0000-0000-000000000000}"/>
          </ac:spMkLst>
        </pc:spChg>
        <pc:spChg chg="add mod">
          <ac:chgData name="Gadomska Anna" userId="S::anna.gadomska@mazovia.pl::9acc40b5-bd19-4bd4-8d6f-2c215a81e80b" providerId="AD" clId="Web-{4CB0BCF9-835E-4A65-93AB-339A859C9044}" dt="2020-06-16T12:11:03.664" v="111" actId="20577"/>
          <ac:spMkLst>
            <pc:docMk/>
            <pc:sldMk cId="3673949350" sldId="257"/>
            <ac:spMk id="66" creationId="{AA2DDE15-5650-4B49-9D47-926D8685EBB7}"/>
          </ac:spMkLst>
        </pc:spChg>
        <pc:graphicFrameChg chg="mod">
          <ac:chgData name="Gadomska Anna" userId="S::anna.gadomska@mazovia.pl::9acc40b5-bd19-4bd4-8d6f-2c215a81e80b" providerId="AD" clId="Web-{4CB0BCF9-835E-4A65-93AB-339A859C9044}" dt="2020-06-16T12:04:01.849" v="13" actId="14100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">
        <pc:chgData name="Gadomska Anna" userId="S::anna.gadomska@mazovia.pl::9acc40b5-bd19-4bd4-8d6f-2c215a81e80b" providerId="AD" clId="Web-{4CB0BCF9-835E-4A65-93AB-339A859C9044}" dt="2020-06-16T12:03:45.239" v="10" actId="1076"/>
        <pc:sldMkLst>
          <pc:docMk/>
          <pc:sldMk cId="659068922" sldId="258"/>
        </pc:sldMkLst>
        <pc:spChg chg="mod">
          <ac:chgData name="Gadomska Anna" userId="S::anna.gadomska@mazovia.pl::9acc40b5-bd19-4bd4-8d6f-2c215a81e80b" providerId="AD" clId="Web-{4CB0BCF9-835E-4A65-93AB-339A859C9044}" dt="2020-06-16T12:03:45.239" v="10" actId="1076"/>
          <ac:spMkLst>
            <pc:docMk/>
            <pc:sldMk cId="659068922" sldId="258"/>
            <ac:spMk id="10" creationId="{00000000-0000-0000-0000-000000000000}"/>
          </ac:spMkLst>
        </pc:spChg>
      </pc:sldChg>
      <pc:sldChg chg="modSp">
        <pc:chgData name="Gadomska Anna" userId="S::anna.gadomska@mazovia.pl::9acc40b5-bd19-4bd4-8d6f-2c215a81e80b" providerId="AD" clId="Web-{4CB0BCF9-835E-4A65-93AB-339A859C9044}" dt="2020-06-16T12:12:05.634" v="113" actId="1076"/>
        <pc:sldMkLst>
          <pc:docMk/>
          <pc:sldMk cId="1150444670" sldId="261"/>
        </pc:sldMkLst>
        <pc:picChg chg="mod">
          <ac:chgData name="Gadomska Anna" userId="S::anna.gadomska@mazovia.pl::9acc40b5-bd19-4bd4-8d6f-2c215a81e80b" providerId="AD" clId="Web-{4CB0BCF9-835E-4A65-93AB-339A859C9044}" dt="2020-06-16T12:12:05.634" v="113" actId="1076"/>
          <ac:picMkLst>
            <pc:docMk/>
            <pc:sldMk cId="1150444670" sldId="261"/>
            <ac:picMk id="11" creationId="{00000000-0000-0000-0000-000000000000}"/>
          </ac:picMkLst>
        </pc:picChg>
      </pc:sldChg>
      <pc:sldChg chg="addSp delSp modSp">
        <pc:chgData name="Gadomska Anna" userId="S::anna.gadomska@mazovia.pl::9acc40b5-bd19-4bd4-8d6f-2c215a81e80b" providerId="AD" clId="Web-{4CB0BCF9-835E-4A65-93AB-339A859C9044}" dt="2020-06-16T12:02:04.598" v="8"/>
        <pc:sldMkLst>
          <pc:docMk/>
          <pc:sldMk cId="1446268496" sldId="262"/>
        </pc:sldMkLst>
        <pc:picChg chg="add del mod">
          <ac:chgData name="Gadomska Anna" userId="S::anna.gadomska@mazovia.pl::9acc40b5-bd19-4bd4-8d6f-2c215a81e80b" providerId="AD" clId="Web-{4CB0BCF9-835E-4A65-93AB-339A859C9044}" dt="2020-06-16T12:01:47.645" v="3"/>
          <ac:picMkLst>
            <pc:docMk/>
            <pc:sldMk cId="1446268496" sldId="262"/>
            <ac:picMk id="17" creationId="{E435BCF2-5B05-4621-A88F-4EAAD63FA437}"/>
          </ac:picMkLst>
        </pc:picChg>
        <pc:picChg chg="add del mod">
          <ac:chgData name="Gadomska Anna" userId="S::anna.gadomska@mazovia.pl::9acc40b5-bd19-4bd4-8d6f-2c215a81e80b" providerId="AD" clId="Web-{4CB0BCF9-835E-4A65-93AB-339A859C9044}" dt="2020-06-16T12:02:04.598" v="8"/>
          <ac:picMkLst>
            <pc:docMk/>
            <pc:sldMk cId="1446268496" sldId="262"/>
            <ac:picMk id="18" creationId="{689D6E00-73CF-4739-814B-C373B441CAF7}"/>
          </ac:picMkLst>
        </pc:picChg>
      </pc:sldChg>
      <pc:sldChg chg="del">
        <pc:chgData name="Gadomska Anna" userId="S::anna.gadomska@mazovia.pl::9acc40b5-bd19-4bd4-8d6f-2c215a81e80b" providerId="AD" clId="Web-{4CB0BCF9-835E-4A65-93AB-339A859C9044}" dt="2020-06-16T12:02:15.379" v="9"/>
        <pc:sldMkLst>
          <pc:docMk/>
          <pc:sldMk cId="3662496554" sldId="301"/>
        </pc:sldMkLst>
      </pc:sldChg>
    </pc:docChg>
  </pc:docChgLst>
  <pc:docChgLst>
    <pc:chgData name="Zawadzka Kamila (PZ)" userId="S::kamila.zawadzka.pz@mazovia.pl::b01f39bc-7226-4f9b-b049-fbcb804eb1bb" providerId="AD" clId="Web-{AF12B271-B6B1-4AE2-9B8F-AD899FE74AB6}"/>
    <pc:docChg chg="modSld sldOrd">
      <pc:chgData name="Zawadzka Kamila (PZ)" userId="S::kamila.zawadzka.pz@mazovia.pl::b01f39bc-7226-4f9b-b049-fbcb804eb1bb" providerId="AD" clId="Web-{AF12B271-B6B1-4AE2-9B8F-AD899FE74AB6}" dt="2020-06-16T11:42:08.572" v="77" actId="20577"/>
      <pc:docMkLst>
        <pc:docMk/>
      </pc:docMkLst>
      <pc:sldChg chg="modSp">
        <pc:chgData name="Zawadzka Kamila (PZ)" userId="S::kamila.zawadzka.pz@mazovia.pl::b01f39bc-7226-4f9b-b049-fbcb804eb1bb" providerId="AD" clId="Web-{AF12B271-B6B1-4AE2-9B8F-AD899FE74AB6}" dt="2020-06-16T11:31:36.753" v="3" actId="20577"/>
        <pc:sldMkLst>
          <pc:docMk/>
          <pc:sldMk cId="3416253785" sldId="256"/>
        </pc:sldMkLst>
        <pc:spChg chg="mod">
          <ac:chgData name="Zawadzka Kamila (PZ)" userId="S::kamila.zawadzka.pz@mazovia.pl::b01f39bc-7226-4f9b-b049-fbcb804eb1bb" providerId="AD" clId="Web-{AF12B271-B6B1-4AE2-9B8F-AD899FE74AB6}" dt="2020-06-16T11:31:36.753" v="3" actId="20577"/>
          <ac:spMkLst>
            <pc:docMk/>
            <pc:sldMk cId="3416253785" sldId="256"/>
            <ac:spMk id="2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F12B271-B6B1-4AE2-9B8F-AD899FE74AB6}" dt="2020-06-16T11:34:53.067" v="18" actId="20577"/>
        <pc:sldMkLst>
          <pc:docMk/>
          <pc:sldMk cId="3673949350" sldId="257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4:53.067" v="18" actId="20577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 ord">
        <pc:chgData name="Zawadzka Kamila (PZ)" userId="S::kamila.zawadzka.pz@mazovia.pl::b01f39bc-7226-4f9b-b049-fbcb804eb1bb" providerId="AD" clId="Web-{AF12B271-B6B1-4AE2-9B8F-AD899FE74AB6}" dt="2020-06-16T11:42:08.572" v="77" actId="20577"/>
        <pc:sldMkLst>
          <pc:docMk/>
          <pc:sldMk cId="2454098083" sldId="273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2:08.572" v="77" actId="20577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40:43.556" v="71" actId="20577"/>
        <pc:sldMkLst>
          <pc:docMk/>
          <pc:sldMk cId="2096317948" sldId="278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0:43.556" v="71" actId="20577"/>
          <ac:graphicFrameMkLst>
            <pc:docMk/>
            <pc:sldMk cId="2096317948" sldId="27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37:21.116" v="49" actId="20577"/>
        <pc:sldMkLst>
          <pc:docMk/>
          <pc:sldMk cId="3662496554" sldId="301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7:21.116" v="49" actId="20577"/>
          <ac:graphicFrameMkLst>
            <pc:docMk/>
            <pc:sldMk cId="3662496554" sldId="301"/>
            <ac:graphicFrameMk id="11" creationId="{00000000-0000-0000-0000-000000000000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79F86-3397-4B6F-A704-67CC1BC29B47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E59E65D-ADB1-4446-8206-7FEC0AED574D}">
      <dgm:prSet phldrT="[Tekst]"/>
      <dgm:spPr/>
      <dgm:t>
        <a:bodyPr/>
        <a:lstStyle/>
        <a:p>
          <a:pPr algn="ctr"/>
          <a:r>
            <a:rPr lang="pl-PL" dirty="0"/>
            <a:t>Edukacja ekologiczna</a:t>
          </a:r>
        </a:p>
      </dgm:t>
    </dgm:pt>
    <dgm:pt modelId="{1C280B84-9698-4173-8539-F98CC2960398}" type="parTrans" cxnId="{DFCC1FF3-E479-4EEF-8B0B-4E89A80B725A}">
      <dgm:prSet/>
      <dgm:spPr/>
      <dgm:t>
        <a:bodyPr/>
        <a:lstStyle/>
        <a:p>
          <a:endParaRPr lang="pl-PL"/>
        </a:p>
      </dgm:t>
    </dgm:pt>
    <dgm:pt modelId="{C417668B-F524-4EC8-969B-4189CE2A31FD}" type="sibTrans" cxnId="{DFCC1FF3-E479-4EEF-8B0B-4E89A80B725A}">
      <dgm:prSet/>
      <dgm:spPr/>
      <dgm:t>
        <a:bodyPr/>
        <a:lstStyle/>
        <a:p>
          <a:endParaRPr lang="pl-PL"/>
        </a:p>
      </dgm:t>
    </dgm:pt>
    <dgm:pt modelId="{7EF3D7A9-DDBE-4D27-9965-4F0904358202}">
      <dgm:prSet phldrT="[Tekst]"/>
      <dgm:spPr/>
      <dgm:t>
        <a:bodyPr/>
        <a:lstStyle/>
        <a:p>
          <a:pPr algn="ctr"/>
          <a:r>
            <a:rPr lang="pl-PL"/>
            <a:t>Kontrola przestrzegania przepisów</a:t>
          </a:r>
        </a:p>
      </dgm:t>
    </dgm:pt>
    <dgm:pt modelId="{499F691F-55C6-4381-A8E7-0F9322D9DB2F}" type="parTrans" cxnId="{9261799D-5F7B-4755-A8F2-2BA786913A1D}">
      <dgm:prSet/>
      <dgm:spPr/>
      <dgm:t>
        <a:bodyPr/>
        <a:lstStyle/>
        <a:p>
          <a:endParaRPr lang="pl-PL"/>
        </a:p>
      </dgm:t>
    </dgm:pt>
    <dgm:pt modelId="{9F3E671B-522B-45EB-B341-3C2A613A1511}" type="sibTrans" cxnId="{9261799D-5F7B-4755-A8F2-2BA786913A1D}">
      <dgm:prSet/>
      <dgm:spPr/>
      <dgm:t>
        <a:bodyPr/>
        <a:lstStyle/>
        <a:p>
          <a:endParaRPr lang="pl-PL"/>
        </a:p>
      </dgm:t>
    </dgm:pt>
    <dgm:pt modelId="{D4B9DD98-C72C-4A50-865C-37E4A25DE58C}" type="pres">
      <dgm:prSet presAssocID="{F9979F86-3397-4B6F-A704-67CC1BC29B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A3C8F4-B550-4CB1-9F2E-E45159F1B173}" type="pres">
      <dgm:prSet presAssocID="{4E59E65D-ADB1-4446-8206-7FEC0AED574D}" presName="parentText" presStyleLbl="node1" presStyleIdx="0" presStyleCnt="2" custLinFactY="-180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B0E1C-EC85-4680-A180-2DF822600982}" type="pres">
      <dgm:prSet presAssocID="{C417668B-F524-4EC8-969B-4189CE2A31FD}" presName="spacer" presStyleCnt="0"/>
      <dgm:spPr/>
    </dgm:pt>
    <dgm:pt modelId="{D25B12FF-4CF9-47A1-A855-40103F9D24BF}" type="pres">
      <dgm:prSet presAssocID="{7EF3D7A9-DDBE-4D27-9965-4F0904358202}" presName="parentText" presStyleLbl="node1" presStyleIdx="1" presStyleCnt="2" custLinFactY="100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15517E-EF33-40D8-AF4D-6B3DE68513BE}" type="presOf" srcId="{7EF3D7A9-DDBE-4D27-9965-4F0904358202}" destId="{D25B12FF-4CF9-47A1-A855-40103F9D24BF}" srcOrd="0" destOrd="0" presId="urn:microsoft.com/office/officeart/2005/8/layout/vList2"/>
    <dgm:cxn modelId="{9261799D-5F7B-4755-A8F2-2BA786913A1D}" srcId="{F9979F86-3397-4B6F-A704-67CC1BC29B47}" destId="{7EF3D7A9-DDBE-4D27-9965-4F0904358202}" srcOrd="1" destOrd="0" parTransId="{499F691F-55C6-4381-A8E7-0F9322D9DB2F}" sibTransId="{9F3E671B-522B-45EB-B341-3C2A613A1511}"/>
    <dgm:cxn modelId="{19C76DE3-8001-4A7C-AC15-4942FFB35E0C}" type="presOf" srcId="{4E59E65D-ADB1-4446-8206-7FEC0AED574D}" destId="{41A3C8F4-B550-4CB1-9F2E-E45159F1B173}" srcOrd="0" destOrd="0" presId="urn:microsoft.com/office/officeart/2005/8/layout/vList2"/>
    <dgm:cxn modelId="{3BC016DE-7381-4E6C-8718-0ACDA84A0CF6}" type="presOf" srcId="{F9979F86-3397-4B6F-A704-67CC1BC29B47}" destId="{D4B9DD98-C72C-4A50-865C-37E4A25DE58C}" srcOrd="0" destOrd="0" presId="urn:microsoft.com/office/officeart/2005/8/layout/vList2"/>
    <dgm:cxn modelId="{DFCC1FF3-E479-4EEF-8B0B-4E89A80B725A}" srcId="{F9979F86-3397-4B6F-A704-67CC1BC29B47}" destId="{4E59E65D-ADB1-4446-8206-7FEC0AED574D}" srcOrd="0" destOrd="0" parTransId="{1C280B84-9698-4173-8539-F98CC2960398}" sibTransId="{C417668B-F524-4EC8-969B-4189CE2A31FD}"/>
    <dgm:cxn modelId="{CE49F7A3-6A1D-4D9B-BF29-B33261E82A00}" type="presParOf" srcId="{D4B9DD98-C72C-4A50-865C-37E4A25DE58C}" destId="{41A3C8F4-B550-4CB1-9F2E-E45159F1B173}" srcOrd="0" destOrd="0" presId="urn:microsoft.com/office/officeart/2005/8/layout/vList2"/>
    <dgm:cxn modelId="{7F26C480-BDAA-4DBA-B80E-AB4F11E76271}" type="presParOf" srcId="{D4B9DD98-C72C-4A50-865C-37E4A25DE58C}" destId="{8B1B0E1C-EC85-4680-A180-2DF822600982}" srcOrd="1" destOrd="0" presId="urn:microsoft.com/office/officeart/2005/8/layout/vList2"/>
    <dgm:cxn modelId="{08D5EA13-D410-4904-B3FA-46D35C3C869F}" type="presParOf" srcId="{D4B9DD98-C72C-4A50-865C-37E4A25DE58C}" destId="{D25B12FF-4CF9-47A1-A855-40103F9D24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65A9D-54EA-4F7E-8082-8E56473157C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D3D5113-9573-44D1-81EF-415FA90C1901}">
      <dgm:prSet phldrT="[Tekst]" custT="1"/>
      <dgm:spPr/>
      <dgm:t>
        <a:bodyPr/>
        <a:lstStyle/>
        <a:p>
          <a:pPr algn="ctr"/>
          <a:r>
            <a:rPr lang="pl-PL" sz="3600" dirty="0"/>
            <a:t>Ograniczenie niskiej emisji</a:t>
          </a:r>
        </a:p>
      </dgm:t>
    </dgm:pt>
    <dgm:pt modelId="{4B7304C3-62E8-4584-8163-840DD1FD9F3F}" type="parTrans" cxnId="{9CB6649B-4BD6-4D06-871A-ACA43C0E2962}">
      <dgm:prSet/>
      <dgm:spPr/>
      <dgm:t>
        <a:bodyPr/>
        <a:lstStyle/>
        <a:p>
          <a:endParaRPr lang="pl-PL"/>
        </a:p>
      </dgm:t>
    </dgm:pt>
    <dgm:pt modelId="{F58E5839-0152-4A1C-A762-AF0861684A1B}" type="sibTrans" cxnId="{9CB6649B-4BD6-4D06-871A-ACA43C0E2962}">
      <dgm:prSet/>
      <dgm:spPr/>
      <dgm:t>
        <a:bodyPr/>
        <a:lstStyle/>
        <a:p>
          <a:endParaRPr lang="pl-PL"/>
        </a:p>
      </dgm:t>
    </dgm:pt>
    <dgm:pt modelId="{1D6DBA21-FD49-4C98-B91E-5D14848FA59A}">
      <dgm:prSet phldrT="[Tekst]" custT="1"/>
      <dgm:spPr/>
      <dgm:t>
        <a:bodyPr/>
        <a:lstStyle/>
        <a:p>
          <a:pPr algn="ctr" rtl="0"/>
          <a:r>
            <a:rPr lang="pl-PL" sz="2400" dirty="0"/>
            <a:t>Czyszczenie ulic</a:t>
          </a:r>
          <a:r>
            <a:rPr lang="pl-PL" sz="2400" dirty="0">
              <a:latin typeface="Arial" panose="020B0604020202020204"/>
            </a:rPr>
            <a:t> </a:t>
          </a:r>
          <a:br>
            <a:rPr lang="pl-PL" sz="2400" dirty="0">
              <a:latin typeface="Arial" panose="020B0604020202020204"/>
            </a:rPr>
          </a:br>
          <a:r>
            <a:rPr lang="pl-PL" sz="2400" dirty="0"/>
            <a:t>i zakaz</a:t>
          </a:r>
          <a:r>
            <a:rPr lang="pl-PL" sz="2400" dirty="0">
              <a:latin typeface="Arial" panose="020B0604020202020204"/>
            </a:rPr>
            <a:t> </a:t>
          </a:r>
          <a:r>
            <a:rPr lang="pl-PL" sz="2400" dirty="0"/>
            <a:t> używania dmuchaw</a:t>
          </a:r>
          <a:endParaRPr lang="pl-PL" sz="2400" dirty="0">
            <a:latin typeface="Arial" panose="020B0604020202020204"/>
          </a:endParaRPr>
        </a:p>
      </dgm:t>
    </dgm:pt>
    <dgm:pt modelId="{1F301F8C-179C-4521-A31A-E7089F518AB9}" type="parTrans" cxnId="{9A4F94CD-0FA7-4702-834B-23C85A1E650B}">
      <dgm:prSet/>
      <dgm:spPr/>
      <dgm:t>
        <a:bodyPr/>
        <a:lstStyle/>
        <a:p>
          <a:endParaRPr lang="pl-PL"/>
        </a:p>
      </dgm:t>
    </dgm:pt>
    <dgm:pt modelId="{25A8865A-1003-4578-88BA-D3BBA74BC4F7}" type="sibTrans" cxnId="{9A4F94CD-0FA7-4702-834B-23C85A1E650B}">
      <dgm:prSet/>
      <dgm:spPr/>
      <dgm:t>
        <a:bodyPr/>
        <a:lstStyle/>
        <a:p>
          <a:endParaRPr lang="pl-PL"/>
        </a:p>
      </dgm:t>
    </dgm:pt>
    <dgm:pt modelId="{86EC6CAB-E9BF-4AE7-A613-7CEABEDBF674}" type="pres">
      <dgm:prSet presAssocID="{84D65A9D-54EA-4F7E-8082-8E56473157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D16447-4A95-4520-A592-128D7D6B12EB}" type="pres">
      <dgm:prSet presAssocID="{4D3D5113-9573-44D1-81EF-415FA90C1901}" presName="parentText" presStyleLbl="node1" presStyleIdx="0" presStyleCnt="2" custScaleY="2409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90C51-578D-4FE9-A5DB-3EFC71CC6666}" type="pres">
      <dgm:prSet presAssocID="{F58E5839-0152-4A1C-A762-AF0861684A1B}" presName="spacer" presStyleCnt="0"/>
      <dgm:spPr/>
    </dgm:pt>
    <dgm:pt modelId="{DACDB6BD-5A23-423E-86F1-48588AF9F47A}" type="pres">
      <dgm:prSet presAssocID="{1D6DBA21-FD49-4C98-B91E-5D14848FA59A}" presName="parentText" presStyleLbl="node1" presStyleIdx="1" presStyleCnt="2" custScaleY="13468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4EB720-D8EE-4664-B5BD-B23868F084AB}" type="presOf" srcId="{4D3D5113-9573-44D1-81EF-415FA90C1901}" destId="{48D16447-4A95-4520-A592-128D7D6B12EB}" srcOrd="0" destOrd="0" presId="urn:microsoft.com/office/officeart/2005/8/layout/vList2"/>
    <dgm:cxn modelId="{9A4F94CD-0FA7-4702-834B-23C85A1E650B}" srcId="{84D65A9D-54EA-4F7E-8082-8E56473157C0}" destId="{1D6DBA21-FD49-4C98-B91E-5D14848FA59A}" srcOrd="1" destOrd="0" parTransId="{1F301F8C-179C-4521-A31A-E7089F518AB9}" sibTransId="{25A8865A-1003-4578-88BA-D3BBA74BC4F7}"/>
    <dgm:cxn modelId="{DE0A121A-491A-414F-A33B-5C129A7AA36D}" type="presOf" srcId="{84D65A9D-54EA-4F7E-8082-8E56473157C0}" destId="{86EC6CAB-E9BF-4AE7-A613-7CEABEDBF674}" srcOrd="0" destOrd="0" presId="urn:microsoft.com/office/officeart/2005/8/layout/vList2"/>
    <dgm:cxn modelId="{9CB6649B-4BD6-4D06-871A-ACA43C0E2962}" srcId="{84D65A9D-54EA-4F7E-8082-8E56473157C0}" destId="{4D3D5113-9573-44D1-81EF-415FA90C1901}" srcOrd="0" destOrd="0" parTransId="{4B7304C3-62E8-4584-8163-840DD1FD9F3F}" sibTransId="{F58E5839-0152-4A1C-A762-AF0861684A1B}"/>
    <dgm:cxn modelId="{50D5B2A7-019E-4B89-9822-425886322FE2}" type="presOf" srcId="{1D6DBA21-FD49-4C98-B91E-5D14848FA59A}" destId="{DACDB6BD-5A23-423E-86F1-48588AF9F47A}" srcOrd="0" destOrd="0" presId="urn:microsoft.com/office/officeart/2005/8/layout/vList2"/>
    <dgm:cxn modelId="{B1E8D048-B1B4-4A0E-BF74-46256D73BA64}" type="presParOf" srcId="{86EC6CAB-E9BF-4AE7-A613-7CEABEDBF674}" destId="{48D16447-4A95-4520-A592-128D7D6B12EB}" srcOrd="0" destOrd="0" presId="urn:microsoft.com/office/officeart/2005/8/layout/vList2"/>
    <dgm:cxn modelId="{17FCFF1F-76FC-4847-9B6F-93002C8ED0AA}" type="presParOf" srcId="{86EC6CAB-E9BF-4AE7-A613-7CEABEDBF674}" destId="{C2990C51-578D-4FE9-A5DB-3EFC71CC6666}" srcOrd="1" destOrd="0" presId="urn:microsoft.com/office/officeart/2005/8/layout/vList2"/>
    <dgm:cxn modelId="{C5357F5F-CFAF-4B41-A64E-F735F6B1CFB1}" type="presParOf" srcId="{86EC6CAB-E9BF-4AE7-A613-7CEABEDBF674}" destId="{DACDB6BD-5A23-423E-86F1-48588AF9F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0E033-D01C-4138-85A1-820BFA49D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C85D7-AFA8-4029-AEC6-794A23F35A6A}">
      <dgm:prSet phldrT="[Tekst]" custT="1"/>
      <dgm:spPr/>
      <dgm:t>
        <a:bodyPr/>
        <a:lstStyle/>
        <a:p>
          <a:r>
            <a:rPr lang="pl-PL" sz="2800" dirty="0" smtClean="0"/>
            <a:t>system monitorowania emisji z transportu</a:t>
          </a:r>
          <a:endParaRPr lang="pl-PL" sz="2800" dirty="0"/>
        </a:p>
      </dgm:t>
    </dgm:pt>
    <dgm:pt modelId="{63993605-2D58-4E94-B331-FF90DF07213B}" type="parTrans" cxnId="{A5B05B20-9ECE-41A4-8FF1-959E912D6810}">
      <dgm:prSet/>
      <dgm:spPr/>
      <dgm:t>
        <a:bodyPr/>
        <a:lstStyle/>
        <a:p>
          <a:endParaRPr lang="pl-PL"/>
        </a:p>
      </dgm:t>
    </dgm:pt>
    <dgm:pt modelId="{86694804-001B-42AB-A3E9-D2D5A51B32E5}" type="sibTrans" cxnId="{A5B05B20-9ECE-41A4-8FF1-959E912D6810}">
      <dgm:prSet/>
      <dgm:spPr/>
      <dgm:t>
        <a:bodyPr/>
        <a:lstStyle/>
        <a:p>
          <a:endParaRPr lang="pl-PL"/>
        </a:p>
      </dgm:t>
    </dgm:pt>
    <dgm:pt modelId="{70461AB1-3649-4D43-8A2B-7137798732D8}">
      <dgm:prSet custT="1"/>
      <dgm:spPr/>
      <dgm:t>
        <a:bodyPr/>
        <a:lstStyle/>
        <a:p>
          <a:r>
            <a:rPr lang="pl-PL" sz="2800" dirty="0" smtClean="0"/>
            <a:t>raport o możliwości zminimalizowania zatorów </a:t>
          </a:r>
          <a:br>
            <a:rPr lang="pl-PL" sz="2800" dirty="0" smtClean="0"/>
          </a:br>
          <a:r>
            <a:rPr lang="pl-PL" sz="2800" dirty="0" smtClean="0"/>
            <a:t>oraz jego wdrażanie </a:t>
          </a:r>
          <a:endParaRPr lang="pl-PL" sz="2800" dirty="0"/>
        </a:p>
      </dgm:t>
    </dgm:pt>
    <dgm:pt modelId="{8013948A-746F-472B-A79D-DEB64F72FD06}" type="parTrans" cxnId="{7E8DC8CF-0671-4AC3-B577-01E10A485B16}">
      <dgm:prSet/>
      <dgm:spPr/>
      <dgm:t>
        <a:bodyPr/>
        <a:lstStyle/>
        <a:p>
          <a:endParaRPr lang="pl-PL"/>
        </a:p>
      </dgm:t>
    </dgm:pt>
    <dgm:pt modelId="{E8B8AF9F-1EF3-4E7E-9818-B74EAB5E5C9E}" type="sibTrans" cxnId="{7E8DC8CF-0671-4AC3-B577-01E10A485B16}">
      <dgm:prSet/>
      <dgm:spPr/>
      <dgm:t>
        <a:bodyPr/>
        <a:lstStyle/>
        <a:p>
          <a:endParaRPr lang="pl-PL"/>
        </a:p>
      </dgm:t>
    </dgm:pt>
    <dgm:pt modelId="{4E9A161D-61A8-49BC-B78C-F65F30A36E47}">
      <dgm:prSet custT="1"/>
      <dgm:spPr/>
      <dgm:t>
        <a:bodyPr/>
        <a:lstStyle/>
        <a:p>
          <a:r>
            <a:rPr lang="pl-PL" sz="2800" dirty="0" smtClean="0"/>
            <a:t>poprawa jakości taboru komunikacji miejskiej</a:t>
          </a:r>
          <a:endParaRPr lang="pl-PL" sz="2800" dirty="0"/>
        </a:p>
      </dgm:t>
    </dgm:pt>
    <dgm:pt modelId="{BD0175A7-B84A-4BFD-82A6-8139015F1157}" type="parTrans" cxnId="{52605A98-0127-423F-9A52-83E4EF4A151E}">
      <dgm:prSet/>
      <dgm:spPr/>
      <dgm:t>
        <a:bodyPr/>
        <a:lstStyle/>
        <a:p>
          <a:endParaRPr lang="pl-PL"/>
        </a:p>
      </dgm:t>
    </dgm:pt>
    <dgm:pt modelId="{0C86C6EC-644C-46E6-B5D8-BE7A18626A22}" type="sibTrans" cxnId="{52605A98-0127-423F-9A52-83E4EF4A151E}">
      <dgm:prSet/>
      <dgm:spPr/>
      <dgm:t>
        <a:bodyPr/>
        <a:lstStyle/>
        <a:p>
          <a:endParaRPr lang="pl-PL"/>
        </a:p>
      </dgm:t>
    </dgm:pt>
    <dgm:pt modelId="{EB545097-C3BC-43BE-A7EB-61A436A7A520}">
      <dgm:prSet custT="1"/>
      <dgm:spPr/>
      <dgm:t>
        <a:bodyPr/>
        <a:lstStyle/>
        <a:p>
          <a:r>
            <a:rPr lang="pl-PL" sz="2800" dirty="0" smtClean="0"/>
            <a:t>rozwój komunikacji tramwajowej </a:t>
          </a:r>
          <a:endParaRPr lang="pl-PL" sz="2800" dirty="0"/>
        </a:p>
      </dgm:t>
    </dgm:pt>
    <dgm:pt modelId="{8E99A5A0-9C9F-4306-A7D5-3AE08F7E827A}" type="parTrans" cxnId="{960559A7-16B5-4B84-B555-80A170AB2164}">
      <dgm:prSet/>
      <dgm:spPr/>
      <dgm:t>
        <a:bodyPr/>
        <a:lstStyle/>
        <a:p>
          <a:endParaRPr lang="pl-PL"/>
        </a:p>
      </dgm:t>
    </dgm:pt>
    <dgm:pt modelId="{FDDA3145-8060-4FE6-8A90-2F12DC1EC5D0}" type="sibTrans" cxnId="{960559A7-16B5-4B84-B555-80A170AB2164}">
      <dgm:prSet/>
      <dgm:spPr/>
      <dgm:t>
        <a:bodyPr/>
        <a:lstStyle/>
        <a:p>
          <a:endParaRPr lang="pl-PL"/>
        </a:p>
      </dgm:t>
    </dgm:pt>
    <dgm:pt modelId="{B1E9374C-24C7-4C29-8D50-C976C70C1733}">
      <dgm:prSet phldrT="[Tekst]" custT="1"/>
      <dgm:spPr/>
      <dgm:t>
        <a:bodyPr/>
        <a:lstStyle/>
        <a:p>
          <a:r>
            <a:rPr lang="pl-PL" sz="2800" dirty="0" smtClean="0"/>
            <a:t>strefy ograniczonego transportu</a:t>
          </a:r>
          <a:endParaRPr lang="pl-PL" sz="2800" dirty="0"/>
        </a:p>
      </dgm:t>
    </dgm:pt>
    <dgm:pt modelId="{3C8F1D87-EA2D-4228-8A23-07E655C93162}" type="parTrans" cxnId="{A2EDAB39-0930-43DF-9F21-C41163B59D59}">
      <dgm:prSet/>
      <dgm:spPr/>
      <dgm:t>
        <a:bodyPr/>
        <a:lstStyle/>
        <a:p>
          <a:endParaRPr lang="pl-PL"/>
        </a:p>
      </dgm:t>
    </dgm:pt>
    <dgm:pt modelId="{F7E583E4-72D3-4C26-8D4C-58699A2ACD74}" type="sibTrans" cxnId="{A2EDAB39-0930-43DF-9F21-C41163B59D59}">
      <dgm:prSet/>
      <dgm:spPr/>
      <dgm:t>
        <a:bodyPr/>
        <a:lstStyle/>
        <a:p>
          <a:endParaRPr lang="pl-PL"/>
        </a:p>
      </dgm:t>
    </dgm:pt>
    <dgm:pt modelId="{BAA7021F-94BD-439B-8620-EB253B932B1C}" type="pres">
      <dgm:prSet presAssocID="{89A0E033-D01C-4138-85A1-820BFA49D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BB363EB-D9DC-4F76-AB4E-27199798A72C}" type="pres">
      <dgm:prSet presAssocID="{B1E9374C-24C7-4C29-8D50-C976C70C1733}" presName="comp" presStyleCnt="0"/>
      <dgm:spPr/>
    </dgm:pt>
    <dgm:pt modelId="{81034F5A-3E54-45E1-A274-BE9CC297FAD0}" type="pres">
      <dgm:prSet presAssocID="{B1E9374C-24C7-4C29-8D50-C976C70C1733}" presName="box" presStyleLbl="node1" presStyleIdx="0" presStyleCnt="5" custLinFactNeighborX="209" custLinFactNeighborY="-1358"/>
      <dgm:spPr/>
      <dgm:t>
        <a:bodyPr/>
        <a:lstStyle/>
        <a:p>
          <a:endParaRPr lang="pl-PL"/>
        </a:p>
      </dgm:t>
    </dgm:pt>
    <dgm:pt modelId="{9E9A3E0B-495E-4261-981E-41A2DC49B5B3}" type="pres">
      <dgm:prSet presAssocID="{B1E9374C-24C7-4C29-8D50-C976C70C1733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  <dgm:t>
        <a:bodyPr/>
        <a:lstStyle/>
        <a:p>
          <a:endParaRPr lang="pl-PL"/>
        </a:p>
      </dgm:t>
    </dgm:pt>
    <dgm:pt modelId="{0348657C-C189-4A69-9CA5-C92B3E8EDBFC}" type="pres">
      <dgm:prSet presAssocID="{B1E9374C-24C7-4C29-8D50-C976C70C173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C20B96-BBCD-4BD5-BC97-CD792295C5C5}" type="pres">
      <dgm:prSet presAssocID="{F7E583E4-72D3-4C26-8D4C-58699A2ACD74}" presName="spacer" presStyleCnt="0"/>
      <dgm:spPr/>
    </dgm:pt>
    <dgm:pt modelId="{566B3947-3377-4D9F-A1C9-C4151A667453}" type="pres">
      <dgm:prSet presAssocID="{99BC85D7-AFA8-4029-AEC6-794A23F35A6A}" presName="comp" presStyleCnt="0"/>
      <dgm:spPr/>
    </dgm:pt>
    <dgm:pt modelId="{3016BE23-82F0-4CBA-97B2-2F3D86EAF410}" type="pres">
      <dgm:prSet presAssocID="{99BC85D7-AFA8-4029-AEC6-794A23F35A6A}" presName="box" presStyleLbl="node1" presStyleIdx="1" presStyleCnt="5"/>
      <dgm:spPr/>
      <dgm:t>
        <a:bodyPr/>
        <a:lstStyle/>
        <a:p>
          <a:endParaRPr lang="pl-PL"/>
        </a:p>
      </dgm:t>
    </dgm:pt>
    <dgm:pt modelId="{D6966879-EF3D-4977-B159-B324B5311C5A}" type="pres">
      <dgm:prSet presAssocID="{99BC85D7-AFA8-4029-AEC6-794A23F35A6A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pl-PL"/>
        </a:p>
      </dgm:t>
    </dgm:pt>
    <dgm:pt modelId="{76A8E734-AE6D-49AD-9461-1C199BCDA8A7}" type="pres">
      <dgm:prSet presAssocID="{99BC85D7-AFA8-4029-AEC6-794A23F35A6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C670BF-764E-4221-85F5-40E5481B7CEF}" type="pres">
      <dgm:prSet presAssocID="{86694804-001B-42AB-A3E9-D2D5A51B32E5}" presName="spacer" presStyleCnt="0"/>
      <dgm:spPr/>
    </dgm:pt>
    <dgm:pt modelId="{1C342314-28A3-425F-8020-304189504E00}" type="pres">
      <dgm:prSet presAssocID="{70461AB1-3649-4D43-8A2B-7137798732D8}" presName="comp" presStyleCnt="0"/>
      <dgm:spPr/>
    </dgm:pt>
    <dgm:pt modelId="{1E41DE0D-32CF-45BA-94CF-FD11EBA32BEF}" type="pres">
      <dgm:prSet presAssocID="{70461AB1-3649-4D43-8A2B-7137798732D8}" presName="box" presStyleLbl="node1" presStyleIdx="2" presStyleCnt="5"/>
      <dgm:spPr/>
      <dgm:t>
        <a:bodyPr/>
        <a:lstStyle/>
        <a:p>
          <a:endParaRPr lang="pl-PL"/>
        </a:p>
      </dgm:t>
    </dgm:pt>
    <dgm:pt modelId="{E1F14423-2F32-4FE4-A95E-2AF53CD4AF9B}" type="pres">
      <dgm:prSet presAssocID="{70461AB1-3649-4D43-8A2B-7137798732D8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pl-PL"/>
        </a:p>
      </dgm:t>
    </dgm:pt>
    <dgm:pt modelId="{CB60E770-8DEE-4AF6-93D4-4B34B51AC289}" type="pres">
      <dgm:prSet presAssocID="{70461AB1-3649-4D43-8A2B-7137798732D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0DEA68-A619-4AD9-866F-8562677BC4C7}" type="pres">
      <dgm:prSet presAssocID="{E8B8AF9F-1EF3-4E7E-9818-B74EAB5E5C9E}" presName="spacer" presStyleCnt="0"/>
      <dgm:spPr/>
    </dgm:pt>
    <dgm:pt modelId="{7E1D39F2-DB4C-40DB-B9C2-6E5E61E106F5}" type="pres">
      <dgm:prSet presAssocID="{4E9A161D-61A8-49BC-B78C-F65F30A36E47}" presName="comp" presStyleCnt="0"/>
      <dgm:spPr/>
    </dgm:pt>
    <dgm:pt modelId="{E22D9C7C-143B-4C40-8281-BE172DD73522}" type="pres">
      <dgm:prSet presAssocID="{4E9A161D-61A8-49BC-B78C-F65F30A36E47}" presName="box" presStyleLbl="node1" presStyleIdx="3" presStyleCnt="5"/>
      <dgm:spPr/>
      <dgm:t>
        <a:bodyPr/>
        <a:lstStyle/>
        <a:p>
          <a:endParaRPr lang="pl-PL"/>
        </a:p>
      </dgm:t>
    </dgm:pt>
    <dgm:pt modelId="{D006BC95-914D-44B0-BB53-C3F38CC8A14E}" type="pres">
      <dgm:prSet presAssocID="{4E9A161D-61A8-49BC-B78C-F65F30A36E47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pl-PL"/>
        </a:p>
      </dgm:t>
    </dgm:pt>
    <dgm:pt modelId="{FD19C1DC-1BD4-4BE0-BB01-4A891BDDEE14}" type="pres">
      <dgm:prSet presAssocID="{4E9A161D-61A8-49BC-B78C-F65F30A36E4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1808D1-9BD0-4EE1-8654-8153388A6C1C}" type="pres">
      <dgm:prSet presAssocID="{0C86C6EC-644C-46E6-B5D8-BE7A18626A22}" presName="spacer" presStyleCnt="0"/>
      <dgm:spPr/>
    </dgm:pt>
    <dgm:pt modelId="{F09FAA34-F05D-43B4-BD77-F33E632FC0A8}" type="pres">
      <dgm:prSet presAssocID="{EB545097-C3BC-43BE-A7EB-61A436A7A520}" presName="comp" presStyleCnt="0"/>
      <dgm:spPr/>
    </dgm:pt>
    <dgm:pt modelId="{B4907D17-445D-4956-8D3A-43AB406005BF}" type="pres">
      <dgm:prSet presAssocID="{EB545097-C3BC-43BE-A7EB-61A436A7A520}" presName="box" presStyleLbl="node1" presStyleIdx="4" presStyleCnt="5"/>
      <dgm:spPr/>
      <dgm:t>
        <a:bodyPr/>
        <a:lstStyle/>
        <a:p>
          <a:endParaRPr lang="pl-PL"/>
        </a:p>
      </dgm:t>
    </dgm:pt>
    <dgm:pt modelId="{D8083838-FF36-4137-863F-F35F6B2DC5C8}" type="pres">
      <dgm:prSet presAssocID="{EB545097-C3BC-43BE-A7EB-61A436A7A520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  <dgm:t>
        <a:bodyPr/>
        <a:lstStyle/>
        <a:p>
          <a:endParaRPr lang="pl-PL"/>
        </a:p>
      </dgm:t>
    </dgm:pt>
    <dgm:pt modelId="{0CE25B09-6B0C-4A7B-B62A-BCE84C116C93}" type="pres">
      <dgm:prSet presAssocID="{EB545097-C3BC-43BE-A7EB-61A436A7A52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4B1740-1C7D-4759-A236-A15D78E0B77D}" type="presOf" srcId="{B1E9374C-24C7-4C29-8D50-C976C70C1733}" destId="{0348657C-C189-4A69-9CA5-C92B3E8EDBFC}" srcOrd="1" destOrd="0" presId="urn:microsoft.com/office/officeart/2005/8/layout/vList4"/>
    <dgm:cxn modelId="{35B7DE70-CA0D-4B87-A209-0F65BFFEB021}" type="presOf" srcId="{EB545097-C3BC-43BE-A7EB-61A436A7A520}" destId="{0CE25B09-6B0C-4A7B-B62A-BCE84C116C93}" srcOrd="1" destOrd="0" presId="urn:microsoft.com/office/officeart/2005/8/layout/vList4"/>
    <dgm:cxn modelId="{7E8DC8CF-0671-4AC3-B577-01E10A485B16}" srcId="{89A0E033-D01C-4138-85A1-820BFA49DED4}" destId="{70461AB1-3649-4D43-8A2B-7137798732D8}" srcOrd="2" destOrd="0" parTransId="{8013948A-746F-472B-A79D-DEB64F72FD06}" sibTransId="{E8B8AF9F-1EF3-4E7E-9818-B74EAB5E5C9E}"/>
    <dgm:cxn modelId="{BF405119-9A0C-4FF9-B5BB-FAE5ADC68679}" type="presOf" srcId="{70461AB1-3649-4D43-8A2B-7137798732D8}" destId="{CB60E770-8DEE-4AF6-93D4-4B34B51AC289}" srcOrd="1" destOrd="0" presId="urn:microsoft.com/office/officeart/2005/8/layout/vList4"/>
    <dgm:cxn modelId="{52605A98-0127-423F-9A52-83E4EF4A151E}" srcId="{89A0E033-D01C-4138-85A1-820BFA49DED4}" destId="{4E9A161D-61A8-49BC-B78C-F65F30A36E47}" srcOrd="3" destOrd="0" parTransId="{BD0175A7-B84A-4BFD-82A6-8139015F1157}" sibTransId="{0C86C6EC-644C-46E6-B5D8-BE7A18626A22}"/>
    <dgm:cxn modelId="{960559A7-16B5-4B84-B555-80A170AB2164}" srcId="{89A0E033-D01C-4138-85A1-820BFA49DED4}" destId="{EB545097-C3BC-43BE-A7EB-61A436A7A520}" srcOrd="4" destOrd="0" parTransId="{8E99A5A0-9C9F-4306-A7D5-3AE08F7E827A}" sibTransId="{FDDA3145-8060-4FE6-8A90-2F12DC1EC5D0}"/>
    <dgm:cxn modelId="{2E9A0A52-B8BE-4759-B72D-A6522E91E2FE}" type="presOf" srcId="{4E9A161D-61A8-49BC-B78C-F65F30A36E47}" destId="{FD19C1DC-1BD4-4BE0-BB01-4A891BDDEE14}" srcOrd="1" destOrd="0" presId="urn:microsoft.com/office/officeart/2005/8/layout/vList4"/>
    <dgm:cxn modelId="{7BE0BB94-0CB2-4507-A63E-80C55594D166}" type="presOf" srcId="{89A0E033-D01C-4138-85A1-820BFA49DED4}" destId="{BAA7021F-94BD-439B-8620-EB253B932B1C}" srcOrd="0" destOrd="0" presId="urn:microsoft.com/office/officeart/2005/8/layout/vList4"/>
    <dgm:cxn modelId="{1C3788FB-64F5-4B2C-9387-1CB4090A5598}" type="presOf" srcId="{99BC85D7-AFA8-4029-AEC6-794A23F35A6A}" destId="{3016BE23-82F0-4CBA-97B2-2F3D86EAF410}" srcOrd="0" destOrd="0" presId="urn:microsoft.com/office/officeart/2005/8/layout/vList4"/>
    <dgm:cxn modelId="{A5B05B20-9ECE-41A4-8FF1-959E912D6810}" srcId="{89A0E033-D01C-4138-85A1-820BFA49DED4}" destId="{99BC85D7-AFA8-4029-AEC6-794A23F35A6A}" srcOrd="1" destOrd="0" parTransId="{63993605-2D58-4E94-B331-FF90DF07213B}" sibTransId="{86694804-001B-42AB-A3E9-D2D5A51B32E5}"/>
    <dgm:cxn modelId="{5D347224-5738-49E4-9775-9D306C8505CF}" type="presOf" srcId="{B1E9374C-24C7-4C29-8D50-C976C70C1733}" destId="{81034F5A-3E54-45E1-A274-BE9CC297FAD0}" srcOrd="0" destOrd="0" presId="urn:microsoft.com/office/officeart/2005/8/layout/vList4"/>
    <dgm:cxn modelId="{67928112-D442-49A8-8877-AAA9E5B54FF1}" type="presOf" srcId="{4E9A161D-61A8-49BC-B78C-F65F30A36E47}" destId="{E22D9C7C-143B-4C40-8281-BE172DD73522}" srcOrd="0" destOrd="0" presId="urn:microsoft.com/office/officeart/2005/8/layout/vList4"/>
    <dgm:cxn modelId="{8C3E79E4-EE88-45B2-A93C-7D164CF1EB47}" type="presOf" srcId="{EB545097-C3BC-43BE-A7EB-61A436A7A520}" destId="{B4907D17-445D-4956-8D3A-43AB406005BF}" srcOrd="0" destOrd="0" presId="urn:microsoft.com/office/officeart/2005/8/layout/vList4"/>
    <dgm:cxn modelId="{9A123B8C-A008-4A08-985F-FEBC0A301093}" type="presOf" srcId="{99BC85D7-AFA8-4029-AEC6-794A23F35A6A}" destId="{76A8E734-AE6D-49AD-9461-1C199BCDA8A7}" srcOrd="1" destOrd="0" presId="urn:microsoft.com/office/officeart/2005/8/layout/vList4"/>
    <dgm:cxn modelId="{6E29BC77-F52B-4851-9408-B80BFE149F02}" type="presOf" srcId="{70461AB1-3649-4D43-8A2B-7137798732D8}" destId="{1E41DE0D-32CF-45BA-94CF-FD11EBA32BEF}" srcOrd="0" destOrd="0" presId="urn:microsoft.com/office/officeart/2005/8/layout/vList4"/>
    <dgm:cxn modelId="{A2EDAB39-0930-43DF-9F21-C41163B59D59}" srcId="{89A0E033-D01C-4138-85A1-820BFA49DED4}" destId="{B1E9374C-24C7-4C29-8D50-C976C70C1733}" srcOrd="0" destOrd="0" parTransId="{3C8F1D87-EA2D-4228-8A23-07E655C93162}" sibTransId="{F7E583E4-72D3-4C26-8D4C-58699A2ACD74}"/>
    <dgm:cxn modelId="{A10F05E1-A27C-4960-9872-10F2DD381E89}" type="presParOf" srcId="{BAA7021F-94BD-439B-8620-EB253B932B1C}" destId="{9BB363EB-D9DC-4F76-AB4E-27199798A72C}" srcOrd="0" destOrd="0" presId="urn:microsoft.com/office/officeart/2005/8/layout/vList4"/>
    <dgm:cxn modelId="{EBD14206-19E9-4E8A-B774-540C58110ED5}" type="presParOf" srcId="{9BB363EB-D9DC-4F76-AB4E-27199798A72C}" destId="{81034F5A-3E54-45E1-A274-BE9CC297FAD0}" srcOrd="0" destOrd="0" presId="urn:microsoft.com/office/officeart/2005/8/layout/vList4"/>
    <dgm:cxn modelId="{1ED2D80E-6BD8-4880-89FF-CBBFE6488AD6}" type="presParOf" srcId="{9BB363EB-D9DC-4F76-AB4E-27199798A72C}" destId="{9E9A3E0B-495E-4261-981E-41A2DC49B5B3}" srcOrd="1" destOrd="0" presId="urn:microsoft.com/office/officeart/2005/8/layout/vList4"/>
    <dgm:cxn modelId="{5886372C-24D4-43D7-83AC-D4BD16418EE1}" type="presParOf" srcId="{9BB363EB-D9DC-4F76-AB4E-27199798A72C}" destId="{0348657C-C189-4A69-9CA5-C92B3E8EDBFC}" srcOrd="2" destOrd="0" presId="urn:microsoft.com/office/officeart/2005/8/layout/vList4"/>
    <dgm:cxn modelId="{06B14C3D-2243-491D-8B59-AF94F87C495F}" type="presParOf" srcId="{BAA7021F-94BD-439B-8620-EB253B932B1C}" destId="{2CC20B96-BBCD-4BD5-BC97-CD792295C5C5}" srcOrd="1" destOrd="0" presId="urn:microsoft.com/office/officeart/2005/8/layout/vList4"/>
    <dgm:cxn modelId="{327B9567-0BEB-4CC7-B794-E9E0AF797CEB}" type="presParOf" srcId="{BAA7021F-94BD-439B-8620-EB253B932B1C}" destId="{566B3947-3377-4D9F-A1C9-C4151A667453}" srcOrd="2" destOrd="0" presId="urn:microsoft.com/office/officeart/2005/8/layout/vList4"/>
    <dgm:cxn modelId="{E419BE5A-5FAB-4ABC-AB11-47188998C7DD}" type="presParOf" srcId="{566B3947-3377-4D9F-A1C9-C4151A667453}" destId="{3016BE23-82F0-4CBA-97B2-2F3D86EAF410}" srcOrd="0" destOrd="0" presId="urn:microsoft.com/office/officeart/2005/8/layout/vList4"/>
    <dgm:cxn modelId="{70E428D7-604B-4760-B0B4-7ECDA7951F53}" type="presParOf" srcId="{566B3947-3377-4D9F-A1C9-C4151A667453}" destId="{D6966879-EF3D-4977-B159-B324B5311C5A}" srcOrd="1" destOrd="0" presId="urn:microsoft.com/office/officeart/2005/8/layout/vList4"/>
    <dgm:cxn modelId="{CD07322D-0300-4CB8-B41E-ADE5F5A6C755}" type="presParOf" srcId="{566B3947-3377-4D9F-A1C9-C4151A667453}" destId="{76A8E734-AE6D-49AD-9461-1C199BCDA8A7}" srcOrd="2" destOrd="0" presId="urn:microsoft.com/office/officeart/2005/8/layout/vList4"/>
    <dgm:cxn modelId="{4C72E30D-713B-41A3-ACC6-71BD3619CA7D}" type="presParOf" srcId="{BAA7021F-94BD-439B-8620-EB253B932B1C}" destId="{9CC670BF-764E-4221-85F5-40E5481B7CEF}" srcOrd="3" destOrd="0" presId="urn:microsoft.com/office/officeart/2005/8/layout/vList4"/>
    <dgm:cxn modelId="{4D5BCD94-720B-405C-A2DA-F3000C297CBD}" type="presParOf" srcId="{BAA7021F-94BD-439B-8620-EB253B932B1C}" destId="{1C342314-28A3-425F-8020-304189504E00}" srcOrd="4" destOrd="0" presId="urn:microsoft.com/office/officeart/2005/8/layout/vList4"/>
    <dgm:cxn modelId="{BCC50EB9-FD33-47F6-B3D8-629E1B444041}" type="presParOf" srcId="{1C342314-28A3-425F-8020-304189504E00}" destId="{1E41DE0D-32CF-45BA-94CF-FD11EBA32BEF}" srcOrd="0" destOrd="0" presId="urn:microsoft.com/office/officeart/2005/8/layout/vList4"/>
    <dgm:cxn modelId="{D38B822F-0837-4957-855C-AB8058356B89}" type="presParOf" srcId="{1C342314-28A3-425F-8020-304189504E00}" destId="{E1F14423-2F32-4FE4-A95E-2AF53CD4AF9B}" srcOrd="1" destOrd="0" presId="urn:microsoft.com/office/officeart/2005/8/layout/vList4"/>
    <dgm:cxn modelId="{63657336-E808-4BF4-8663-34C24FFDC22D}" type="presParOf" srcId="{1C342314-28A3-425F-8020-304189504E00}" destId="{CB60E770-8DEE-4AF6-93D4-4B34B51AC289}" srcOrd="2" destOrd="0" presId="urn:microsoft.com/office/officeart/2005/8/layout/vList4"/>
    <dgm:cxn modelId="{80F1D14A-C5F1-42D6-8109-421B1E8A5C31}" type="presParOf" srcId="{BAA7021F-94BD-439B-8620-EB253B932B1C}" destId="{960DEA68-A619-4AD9-866F-8562677BC4C7}" srcOrd="5" destOrd="0" presId="urn:microsoft.com/office/officeart/2005/8/layout/vList4"/>
    <dgm:cxn modelId="{1D99FBD4-0932-44C9-81C4-CB61E7B79DC9}" type="presParOf" srcId="{BAA7021F-94BD-439B-8620-EB253B932B1C}" destId="{7E1D39F2-DB4C-40DB-B9C2-6E5E61E106F5}" srcOrd="6" destOrd="0" presId="urn:microsoft.com/office/officeart/2005/8/layout/vList4"/>
    <dgm:cxn modelId="{F298BCE4-75B9-4158-A8A2-B3A77A29C5BD}" type="presParOf" srcId="{7E1D39F2-DB4C-40DB-B9C2-6E5E61E106F5}" destId="{E22D9C7C-143B-4C40-8281-BE172DD73522}" srcOrd="0" destOrd="0" presId="urn:microsoft.com/office/officeart/2005/8/layout/vList4"/>
    <dgm:cxn modelId="{9006C5CA-FE38-41D8-9C1C-6F10269CE8AE}" type="presParOf" srcId="{7E1D39F2-DB4C-40DB-B9C2-6E5E61E106F5}" destId="{D006BC95-914D-44B0-BB53-C3F38CC8A14E}" srcOrd="1" destOrd="0" presId="urn:microsoft.com/office/officeart/2005/8/layout/vList4"/>
    <dgm:cxn modelId="{18A9B511-4CAB-4D99-B94C-3C0F1B958674}" type="presParOf" srcId="{7E1D39F2-DB4C-40DB-B9C2-6E5E61E106F5}" destId="{FD19C1DC-1BD4-4BE0-BB01-4A891BDDEE14}" srcOrd="2" destOrd="0" presId="urn:microsoft.com/office/officeart/2005/8/layout/vList4"/>
    <dgm:cxn modelId="{D0D02AF7-038F-44E0-8CF6-48100A7BAB51}" type="presParOf" srcId="{BAA7021F-94BD-439B-8620-EB253B932B1C}" destId="{3D1808D1-9BD0-4EE1-8654-8153388A6C1C}" srcOrd="7" destOrd="0" presId="urn:microsoft.com/office/officeart/2005/8/layout/vList4"/>
    <dgm:cxn modelId="{23BA1CB7-E1AE-402D-99ED-59C379304078}" type="presParOf" srcId="{BAA7021F-94BD-439B-8620-EB253B932B1C}" destId="{F09FAA34-F05D-43B4-BD77-F33E632FC0A8}" srcOrd="8" destOrd="0" presId="urn:microsoft.com/office/officeart/2005/8/layout/vList4"/>
    <dgm:cxn modelId="{5F15CB4F-E593-4BC7-9613-4540036361E3}" type="presParOf" srcId="{F09FAA34-F05D-43B4-BD77-F33E632FC0A8}" destId="{B4907D17-445D-4956-8D3A-43AB406005BF}" srcOrd="0" destOrd="0" presId="urn:microsoft.com/office/officeart/2005/8/layout/vList4"/>
    <dgm:cxn modelId="{A8460FBD-A94D-4C07-A4F7-FADC22BD0B29}" type="presParOf" srcId="{F09FAA34-F05D-43B4-BD77-F33E632FC0A8}" destId="{D8083838-FF36-4137-863F-F35F6B2DC5C8}" srcOrd="1" destOrd="0" presId="urn:microsoft.com/office/officeart/2005/8/layout/vList4"/>
    <dgm:cxn modelId="{254B5E9A-D8E2-4CA2-B60D-E1F88043508D}" type="presParOf" srcId="{F09FAA34-F05D-43B4-BD77-F33E632FC0A8}" destId="{0CE25B09-6B0C-4A7B-B62A-BCE84C116C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8/layout/PictureStrips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 custT="1"/>
      <dgm:spPr/>
      <dgm:t>
        <a:bodyPr/>
        <a:lstStyle/>
        <a:p>
          <a:r>
            <a:rPr lang="pl-PL" sz="2000" dirty="0" smtClean="0"/>
            <a:t>informacyjnych</a:t>
          </a:r>
          <a:endParaRPr lang="pl-PL" sz="1800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F26EE926-B1AE-4092-A5B0-8F00D4EFC66A}">
      <dgm:prSet phldrT="[Tekst]" custT="1"/>
      <dgm:spPr/>
      <dgm:t>
        <a:bodyPr/>
        <a:lstStyle/>
        <a:p>
          <a:r>
            <a:rPr lang="pl-PL" sz="1350" dirty="0" smtClean="0"/>
            <a:t>informacja na stronach internetowych</a:t>
          </a:r>
          <a:endParaRPr lang="pl-PL" sz="1350" dirty="0"/>
        </a:p>
      </dgm:t>
    </dgm:pt>
    <dgm:pt modelId="{926AC507-1069-4F13-BD62-F5AD48663A76}" type="parTrans" cxnId="{E0FD911B-769C-4560-AC5E-8BBB7289F1F9}">
      <dgm:prSet/>
      <dgm:spPr/>
      <dgm:t>
        <a:bodyPr/>
        <a:lstStyle/>
        <a:p>
          <a:endParaRPr lang="pl-PL"/>
        </a:p>
      </dgm:t>
    </dgm:pt>
    <dgm:pt modelId="{5FC9CD21-CA67-409B-8EEA-963882FD3337}" type="sibTrans" cxnId="{E0FD911B-769C-4560-AC5E-8BBB7289F1F9}">
      <dgm:prSet/>
      <dgm:spPr/>
      <dgm:t>
        <a:bodyPr/>
        <a:lstStyle/>
        <a:p>
          <a:endParaRPr lang="pl-PL"/>
        </a:p>
      </dgm:t>
    </dgm:pt>
    <dgm:pt modelId="{D7E23F6F-86E3-4AAD-A6A0-6F2BDA23F7FD}">
      <dgm:prSet phldrT="[Tekst]" custT="1"/>
      <dgm:spPr/>
      <dgm:t>
        <a:bodyPr/>
        <a:lstStyle/>
        <a:p>
          <a:r>
            <a:rPr lang="pl-PL" sz="1800" dirty="0" smtClean="0">
              <a:latin typeface="Arial"/>
              <a:cs typeface="Arial"/>
            </a:rPr>
            <a:t> </a:t>
          </a:r>
          <a:r>
            <a:rPr lang="pl-PL" sz="2000" dirty="0" smtClean="0">
              <a:latin typeface="Arial"/>
              <a:cs typeface="Arial"/>
            </a:rPr>
            <a:t>ograniczających</a:t>
          </a:r>
          <a:r>
            <a:rPr lang="pl-PL" sz="1800" dirty="0" smtClean="0">
              <a:latin typeface="Arial"/>
              <a:cs typeface="Arial"/>
            </a:rPr>
            <a:t> emisję</a:t>
          </a:r>
          <a:endParaRPr lang="pl-PL" sz="1800" dirty="0"/>
        </a:p>
      </dgm:t>
    </dgm:pt>
    <dgm:pt modelId="{C8B376B5-7B06-466D-8120-92A7951F9B62}" type="parTrans" cxnId="{CBEA2062-06E6-4745-A7BA-47DCBE11591D}">
      <dgm:prSet/>
      <dgm:spPr/>
      <dgm:t>
        <a:bodyPr/>
        <a:lstStyle/>
        <a:p>
          <a:endParaRPr lang="pl-PL"/>
        </a:p>
      </dgm:t>
    </dgm:pt>
    <dgm:pt modelId="{7C61F73F-2875-4CD8-A7A6-6B420D0FBA90}" type="sibTrans" cxnId="{CBEA2062-06E6-4745-A7BA-47DCBE11591D}">
      <dgm:prSet/>
      <dgm:spPr/>
      <dgm:t>
        <a:bodyPr/>
        <a:lstStyle/>
        <a:p>
          <a:endParaRPr lang="pl-PL"/>
        </a:p>
      </dgm:t>
    </dgm:pt>
    <dgm:pt modelId="{15612F7E-2261-472A-BC35-D24FB522F10E}">
      <dgm:prSet phldrT="[Tekst]" custT="1"/>
      <dgm:spPr/>
      <dgm:t>
        <a:bodyPr/>
        <a:lstStyle/>
        <a:p>
          <a:r>
            <a:rPr lang="pl-PL" sz="2000" dirty="0" smtClean="0"/>
            <a:t>operacyjnych</a:t>
          </a:r>
          <a:endParaRPr lang="pl-PL" sz="1800" dirty="0"/>
        </a:p>
      </dgm:t>
    </dgm:pt>
    <dgm:pt modelId="{F4B33B3E-4DBA-4A0E-88A0-E744595ED03B}" type="parTrans" cxnId="{4C466371-05AC-4502-91C9-F30916552B66}">
      <dgm:prSet/>
      <dgm:spPr/>
      <dgm:t>
        <a:bodyPr/>
        <a:lstStyle/>
        <a:p>
          <a:endParaRPr lang="pl-PL"/>
        </a:p>
      </dgm:t>
    </dgm:pt>
    <dgm:pt modelId="{E8FDA1C1-ECB1-4450-B7B4-52A9FD54B740}" type="sibTrans" cxnId="{4C466371-05AC-4502-91C9-F30916552B66}">
      <dgm:prSet/>
      <dgm:spPr/>
      <dgm:t>
        <a:bodyPr/>
        <a:lstStyle/>
        <a:p>
          <a:endParaRPr lang="pl-PL"/>
        </a:p>
      </dgm:t>
    </dgm:pt>
    <dgm:pt modelId="{A0553458-E7B8-4684-9D37-39B7A50561AD}">
      <dgm:prSet phldrT="[Tekst]" custT="1"/>
      <dgm:spPr/>
      <dgm:t>
        <a:bodyPr/>
        <a:lstStyle/>
        <a:p>
          <a:r>
            <a:rPr lang="pl-PL" sz="1400" dirty="0" smtClean="0"/>
            <a:t>Wzmożone kontrole kotłów, zakazu spalania odpadów, pojazdów, czystości dróg</a:t>
          </a:r>
          <a:endParaRPr lang="pl-PL" sz="1400" dirty="0"/>
        </a:p>
      </dgm:t>
    </dgm:pt>
    <dgm:pt modelId="{E04CF89E-25FD-477C-B84D-3364251BCFD9}" type="parTrans" cxnId="{5D583808-4667-4F95-8ACF-E87961263A3B}">
      <dgm:prSet/>
      <dgm:spPr/>
      <dgm:t>
        <a:bodyPr/>
        <a:lstStyle/>
        <a:p>
          <a:endParaRPr lang="pl-PL"/>
        </a:p>
      </dgm:t>
    </dgm:pt>
    <dgm:pt modelId="{2BB18D7A-D934-45D4-B3B7-59D7A66F5FE6}" type="sibTrans" cxnId="{5D583808-4667-4F95-8ACF-E87961263A3B}">
      <dgm:prSet/>
      <dgm:spPr/>
      <dgm:t>
        <a:bodyPr/>
        <a:lstStyle/>
        <a:p>
          <a:endParaRPr lang="pl-PL"/>
        </a:p>
      </dgm:t>
    </dgm:pt>
    <dgm:pt modelId="{8EE8C2BF-68EE-463E-B66D-B53333639752}">
      <dgm:prSet custT="1"/>
      <dgm:spPr/>
      <dgm:t>
        <a:bodyPr/>
        <a:lstStyle/>
        <a:p>
          <a:r>
            <a:rPr lang="x-none" sz="1350" dirty="0" smtClean="0"/>
            <a:t>korzystani</a:t>
          </a:r>
          <a:r>
            <a:rPr lang="pl-PL" sz="1350" dirty="0" smtClean="0"/>
            <a:t>e</a:t>
          </a:r>
          <a:r>
            <a:rPr lang="x-none" sz="1350" dirty="0" smtClean="0"/>
            <a:t> z alternatywnych sposobów przemieszczania się rower, pieszo</a:t>
          </a:r>
          <a:r>
            <a:rPr lang="pl-PL" sz="1350" dirty="0" smtClean="0"/>
            <a:t>, </a:t>
          </a:r>
          <a:r>
            <a:rPr lang="x-none" sz="1350" dirty="0" smtClean="0"/>
            <a:t>komunikacji miejskiej/gminnej </a:t>
          </a:r>
          <a:endParaRPr lang="pl-PL" sz="1350" dirty="0"/>
        </a:p>
      </dgm:t>
    </dgm:pt>
    <dgm:pt modelId="{6F078784-67D4-4101-9F1C-29140A9C0F21}" type="parTrans" cxnId="{FEDFEB3D-D35E-4F84-8AA4-E35150F8FB27}">
      <dgm:prSet/>
      <dgm:spPr/>
      <dgm:t>
        <a:bodyPr/>
        <a:lstStyle/>
        <a:p>
          <a:endParaRPr lang="pl-PL"/>
        </a:p>
      </dgm:t>
    </dgm:pt>
    <dgm:pt modelId="{5807D363-7D5E-4A89-8173-4BE28627F24A}" type="sibTrans" cxnId="{FEDFEB3D-D35E-4F84-8AA4-E35150F8FB27}">
      <dgm:prSet/>
      <dgm:spPr/>
      <dgm:t>
        <a:bodyPr/>
        <a:lstStyle/>
        <a:p>
          <a:endParaRPr lang="pl-PL"/>
        </a:p>
      </dgm:t>
    </dgm:pt>
    <dgm:pt modelId="{A866F2DA-57DC-4E64-ADF9-0B1F310DEFD6}">
      <dgm:prSet phldrT="[Tekst]" custT="1"/>
      <dgm:spPr/>
      <dgm:t>
        <a:bodyPr/>
        <a:lstStyle/>
        <a:p>
          <a:r>
            <a:rPr lang="pl-PL" sz="2000" dirty="0" smtClean="0"/>
            <a:t>ochronnych</a:t>
          </a:r>
          <a:endParaRPr lang="pl-PL" sz="1800" dirty="0"/>
        </a:p>
      </dgm:t>
    </dgm:pt>
    <dgm:pt modelId="{5B9846F6-04EA-49AE-A7A4-61772CF80CCD}" type="parTrans" cxnId="{5C95F9CC-278C-43AD-9E8B-482B9DCE1468}">
      <dgm:prSet/>
      <dgm:spPr/>
      <dgm:t>
        <a:bodyPr/>
        <a:lstStyle/>
        <a:p>
          <a:endParaRPr lang="pl-PL"/>
        </a:p>
      </dgm:t>
    </dgm:pt>
    <dgm:pt modelId="{89359548-9FBE-4240-B668-3E970B3C530C}" type="sibTrans" cxnId="{5C95F9CC-278C-43AD-9E8B-482B9DCE1468}">
      <dgm:prSet/>
      <dgm:spPr/>
      <dgm:t>
        <a:bodyPr/>
        <a:lstStyle/>
        <a:p>
          <a:endParaRPr lang="pl-PL"/>
        </a:p>
      </dgm:t>
    </dgm:pt>
    <dgm:pt modelId="{BBB820E2-E88C-4D18-8C8C-E014CD205B02}">
      <dgm:prSet phldrT="[Tekst]" custT="1"/>
      <dgm:spPr/>
      <dgm:t>
        <a:bodyPr/>
        <a:lstStyle/>
        <a:p>
          <a:r>
            <a:rPr lang="x-none" sz="1400" dirty="0" smtClean="0"/>
            <a:t>ograniczeni</a:t>
          </a:r>
          <a:r>
            <a:rPr lang="pl-PL" sz="1400" dirty="0" smtClean="0"/>
            <a:t>e</a:t>
          </a:r>
          <a:r>
            <a:rPr lang="x-none" sz="1400" dirty="0" smtClean="0"/>
            <a:t> intensywnego wysiłku fizycznego</a:t>
          </a:r>
          <a:r>
            <a:rPr lang="pl-PL" sz="1400" dirty="0" smtClean="0"/>
            <a:t>,</a:t>
          </a:r>
          <a:r>
            <a:rPr lang="x-none" sz="1400" dirty="0" smtClean="0"/>
            <a:t> przebywania dzieci i osób starszych na otwartej przestrzeni na zewnątrz</a:t>
          </a:r>
          <a:endParaRPr lang="pl-PL" sz="1400" dirty="0"/>
        </a:p>
      </dgm:t>
    </dgm:pt>
    <dgm:pt modelId="{332EF8C2-44EF-4F35-AA6B-EDF00213E972}" type="parTrans" cxnId="{D1E70554-958E-4739-98E7-6D3F33A723E5}">
      <dgm:prSet/>
      <dgm:spPr/>
      <dgm:t>
        <a:bodyPr/>
        <a:lstStyle/>
        <a:p>
          <a:endParaRPr lang="pl-PL"/>
        </a:p>
      </dgm:t>
    </dgm:pt>
    <dgm:pt modelId="{87CB60A1-19B6-4A84-9BA9-3D5EAC3F63FC}" type="sibTrans" cxnId="{D1E70554-958E-4739-98E7-6D3F33A723E5}">
      <dgm:prSet/>
      <dgm:spPr/>
      <dgm:t>
        <a:bodyPr/>
        <a:lstStyle/>
        <a:p>
          <a:endParaRPr lang="pl-PL"/>
        </a:p>
      </dgm:t>
    </dgm:pt>
    <dgm:pt modelId="{4EA38C8B-00FB-4407-A1A0-5B647F04124E}">
      <dgm:prSet phldrT="[Tekst]" custT="1"/>
      <dgm:spPr/>
      <dgm:t>
        <a:bodyPr/>
        <a:lstStyle/>
        <a:p>
          <a:r>
            <a:rPr lang="pl-PL" sz="1350" dirty="0" smtClean="0"/>
            <a:t>powiadomienie poprzez Regionalny System Ostrzegania (RSO), Rządowe Centrum Bezpieczeństwa (RCB)</a:t>
          </a:r>
          <a:endParaRPr lang="pl-PL" sz="1350" dirty="0"/>
        </a:p>
      </dgm:t>
    </dgm:pt>
    <dgm:pt modelId="{3E6F7656-A8BA-4E67-8C22-610480D80821}" type="parTrans" cxnId="{8F989F8A-D1DC-43C1-AC1B-B62A5C35DA8A}">
      <dgm:prSet/>
      <dgm:spPr/>
      <dgm:t>
        <a:bodyPr/>
        <a:lstStyle/>
        <a:p>
          <a:endParaRPr lang="pl-PL"/>
        </a:p>
      </dgm:t>
    </dgm:pt>
    <dgm:pt modelId="{71D706FC-A22E-4791-A601-86BABA6F4B2F}" type="sibTrans" cxnId="{8F989F8A-D1DC-43C1-AC1B-B62A5C35DA8A}">
      <dgm:prSet/>
      <dgm:spPr/>
      <dgm:t>
        <a:bodyPr/>
        <a:lstStyle/>
        <a:p>
          <a:endParaRPr lang="pl-PL"/>
        </a:p>
      </dgm:t>
    </dgm:pt>
    <dgm:pt modelId="{FC0C68D8-28AD-479C-B7F1-A6F06F1C2250}">
      <dgm:prSet custT="1"/>
      <dgm:spPr/>
      <dgm:t>
        <a:bodyPr/>
        <a:lstStyle/>
        <a:p>
          <a:r>
            <a:rPr lang="pl-PL" sz="1350" dirty="0" smtClean="0">
              <a:latin typeface="Arial"/>
              <a:cs typeface="Arial"/>
            </a:rPr>
            <a:t>poinformowanie dyrektorów szpitali i przychodni</a:t>
          </a:r>
          <a:endParaRPr lang="pl-PL" sz="1350" dirty="0"/>
        </a:p>
      </dgm:t>
    </dgm:pt>
    <dgm:pt modelId="{611B5FFF-7F24-46B0-8D1F-057B3A59F157}" type="parTrans" cxnId="{1A015554-09B5-4949-8974-B220F1D90B34}">
      <dgm:prSet/>
      <dgm:spPr/>
      <dgm:t>
        <a:bodyPr/>
        <a:lstStyle/>
        <a:p>
          <a:endParaRPr lang="pl-PL"/>
        </a:p>
      </dgm:t>
    </dgm:pt>
    <dgm:pt modelId="{394E09E6-A3F4-4195-BB1C-86C874050EE6}" type="sibTrans" cxnId="{1A015554-09B5-4949-8974-B220F1D90B34}">
      <dgm:prSet/>
      <dgm:spPr/>
      <dgm:t>
        <a:bodyPr/>
        <a:lstStyle/>
        <a:p>
          <a:endParaRPr lang="pl-PL"/>
        </a:p>
      </dgm:t>
    </dgm:pt>
    <dgm:pt modelId="{D2912D16-7627-40CB-96B7-BC8AA132CA7A}">
      <dgm:prSet custT="1"/>
      <dgm:spPr/>
      <dgm:t>
        <a:bodyPr/>
        <a:lstStyle/>
        <a:p>
          <a:pPr rtl="0"/>
          <a:r>
            <a:rPr lang="pl-PL" sz="1350" dirty="0" smtClean="0"/>
            <a:t>niepalenie </a:t>
          </a:r>
          <a:r>
            <a:rPr lang="x-none" sz="1350" dirty="0" smtClean="0"/>
            <a:t>w kominku</a:t>
          </a:r>
          <a:r>
            <a:rPr lang="pl-PL" sz="1350" dirty="0" smtClean="0"/>
            <a:t>, nierozpalanie grilli i ognisk</a:t>
          </a:r>
          <a:endParaRPr lang="pl-PL" sz="1350" dirty="0"/>
        </a:p>
      </dgm:t>
    </dgm:pt>
    <dgm:pt modelId="{DCBEB8F5-2E41-4E70-AE3D-9F3EEDBFF8EC}" type="parTrans" cxnId="{64009AB0-376D-4321-998F-6DCC3564B7E9}">
      <dgm:prSet/>
      <dgm:spPr/>
      <dgm:t>
        <a:bodyPr/>
        <a:lstStyle/>
        <a:p>
          <a:endParaRPr lang="pl-PL"/>
        </a:p>
      </dgm:t>
    </dgm:pt>
    <dgm:pt modelId="{BD23B0A4-B99E-4EDA-8662-0E1AFD301E7A}" type="sibTrans" cxnId="{64009AB0-376D-4321-998F-6DCC3564B7E9}">
      <dgm:prSet/>
      <dgm:spPr/>
      <dgm:t>
        <a:bodyPr/>
        <a:lstStyle/>
        <a:p>
          <a:endParaRPr lang="pl-PL"/>
        </a:p>
      </dgm:t>
    </dgm:pt>
    <dgm:pt modelId="{A8712099-1CA5-44A7-AA30-7AEB076BE4FB}">
      <dgm:prSet custT="1"/>
      <dgm:spPr/>
      <dgm:t>
        <a:bodyPr/>
        <a:lstStyle/>
        <a:p>
          <a:pPr rtl="0"/>
          <a:r>
            <a:rPr lang="pl-PL" sz="1350" dirty="0" smtClean="0"/>
            <a:t>nieużywanie dmuchaw do liści</a:t>
          </a:r>
          <a:endParaRPr lang="pl-PL" sz="1350" dirty="0"/>
        </a:p>
      </dgm:t>
    </dgm:pt>
    <dgm:pt modelId="{43917953-E5B5-4923-A34C-7AAE08C83F5A}" type="parTrans" cxnId="{6F956BFF-7A97-4C64-B38B-3B91257A6A5B}">
      <dgm:prSet/>
      <dgm:spPr/>
      <dgm:t>
        <a:bodyPr/>
        <a:lstStyle/>
        <a:p>
          <a:endParaRPr lang="pl-PL"/>
        </a:p>
      </dgm:t>
    </dgm:pt>
    <dgm:pt modelId="{32F2527E-BBDA-44D5-9DDD-9D2D6EB51625}" type="sibTrans" cxnId="{6F956BFF-7A97-4C64-B38B-3B91257A6A5B}">
      <dgm:prSet/>
      <dgm:spPr/>
      <dgm:t>
        <a:bodyPr/>
        <a:lstStyle/>
        <a:p>
          <a:endParaRPr lang="pl-PL"/>
        </a:p>
      </dgm:t>
    </dgm:pt>
    <dgm:pt modelId="{AB2867FC-206E-456D-955F-0F828D92449E}">
      <dgm:prSet custT="1"/>
      <dgm:spPr/>
      <dgm:t>
        <a:bodyPr/>
        <a:lstStyle/>
        <a:p>
          <a:pPr rtl="0"/>
          <a:r>
            <a:rPr lang="pl-PL" sz="1350" dirty="0" smtClean="0"/>
            <a:t>zraszanie pryzm materiałów sypkich, zawieszenie uciążliwych prac budowlanych</a:t>
          </a:r>
          <a:endParaRPr lang="pl-PL" sz="1350" dirty="0"/>
        </a:p>
      </dgm:t>
    </dgm:pt>
    <dgm:pt modelId="{388F24CF-0152-4567-955F-5222CF4ADEEC}" type="parTrans" cxnId="{10C2C9A4-38C1-4BE6-8BBE-0792F328D9E2}">
      <dgm:prSet/>
      <dgm:spPr/>
      <dgm:t>
        <a:bodyPr/>
        <a:lstStyle/>
        <a:p>
          <a:endParaRPr lang="pl-PL"/>
        </a:p>
      </dgm:t>
    </dgm:pt>
    <dgm:pt modelId="{14BD94FE-2035-40A9-9F44-EE4C1A48DE2F}" type="sibTrans" cxnId="{10C2C9A4-38C1-4BE6-8BBE-0792F328D9E2}">
      <dgm:prSet/>
      <dgm:spPr/>
      <dgm:t>
        <a:bodyPr/>
        <a:lstStyle/>
        <a:p>
          <a:endParaRPr lang="pl-PL"/>
        </a:p>
      </dgm:t>
    </dgm:pt>
    <dgm:pt modelId="{57C89399-FBF6-4401-8216-7FB93D657620}">
      <dgm:prSet custT="1"/>
      <dgm:spPr/>
      <dgm:t>
        <a:bodyPr/>
        <a:lstStyle/>
        <a:p>
          <a:pPr rtl="0"/>
          <a:r>
            <a:rPr lang="pl-PL" sz="1350" dirty="0" smtClean="0"/>
            <a:t>kierowanie ruchem przez Policję</a:t>
          </a:r>
          <a:endParaRPr lang="pl-PL" sz="1350" dirty="0"/>
        </a:p>
      </dgm:t>
    </dgm:pt>
    <dgm:pt modelId="{C86A27F4-3BB5-4B8C-9BAD-D991080FF0A2}" type="parTrans" cxnId="{4E00F4A3-FDF0-4861-8580-5EA99EF68808}">
      <dgm:prSet/>
      <dgm:spPr/>
      <dgm:t>
        <a:bodyPr/>
        <a:lstStyle/>
        <a:p>
          <a:endParaRPr lang="pl-PL"/>
        </a:p>
      </dgm:t>
    </dgm:pt>
    <dgm:pt modelId="{E4D1C14E-5C2C-4CF9-B950-7F9ACD413BF8}" type="sibTrans" cxnId="{4E00F4A3-FDF0-4861-8580-5EA99EF68808}">
      <dgm:prSet/>
      <dgm:spPr/>
      <dgm:t>
        <a:bodyPr/>
        <a:lstStyle/>
        <a:p>
          <a:endParaRPr lang="pl-PL"/>
        </a:p>
      </dgm:t>
    </dgm:pt>
    <dgm:pt modelId="{871B6769-2B67-45E6-B9AB-E2D7A42BB5AB}">
      <dgm:prSet phldrT="[Tekst]" custT="1"/>
      <dgm:spPr/>
      <dgm:t>
        <a:bodyPr/>
        <a:lstStyle/>
        <a:p>
          <a:r>
            <a:rPr lang="pl-PL" sz="1400" dirty="0" smtClean="0"/>
            <a:t>ograniczenie wietrzenia pomieszczeń</a:t>
          </a:r>
          <a:endParaRPr lang="pl-PL" sz="1400" dirty="0"/>
        </a:p>
      </dgm:t>
    </dgm:pt>
    <dgm:pt modelId="{64D3444B-B51E-4BB4-A752-0B9BB3E9BBAE}" type="parTrans" cxnId="{42F3DA02-689F-4724-B14B-71A537B0A46A}">
      <dgm:prSet/>
      <dgm:spPr/>
      <dgm:t>
        <a:bodyPr/>
        <a:lstStyle/>
        <a:p>
          <a:endParaRPr lang="pl-PL"/>
        </a:p>
      </dgm:t>
    </dgm:pt>
    <dgm:pt modelId="{F8BE705F-0DBA-4B26-AC1D-A153FCD9094E}" type="sibTrans" cxnId="{42F3DA02-689F-4724-B14B-71A537B0A46A}">
      <dgm:prSet/>
      <dgm:spPr/>
      <dgm:t>
        <a:bodyPr/>
        <a:lstStyle/>
        <a:p>
          <a:endParaRPr lang="pl-PL"/>
        </a:p>
      </dgm:t>
    </dgm:pt>
    <dgm:pt modelId="{007B0653-BD17-4B2F-B683-8AB45E94924C}" type="pres">
      <dgm:prSet presAssocID="{D9D87D70-7779-4E61-A29E-AFE36CAF6E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451725-F8CE-423F-B78B-4E8306DDE535}" type="pres">
      <dgm:prSet presAssocID="{5E9C4E38-7552-443F-9055-D082855DEE28}" presName="composite" presStyleCnt="0"/>
      <dgm:spPr/>
    </dgm:pt>
    <dgm:pt modelId="{F41AE490-4CE8-4E4E-95F9-45E604B37A87}" type="pres">
      <dgm:prSet presAssocID="{5E9C4E38-7552-443F-9055-D082855DEE28}" presName="rect1" presStyleLbl="trAlignAcc1" presStyleIdx="0" presStyleCnt="4" custScaleX="74481" custLinFactNeighborX="-11159" custLinFactNeighborY="15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53437C-9961-450D-87CE-AD9F2BBDBED4}" type="pres">
      <dgm:prSet presAssocID="{5E9C4E38-7552-443F-9055-D082855DEE28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pl-PL"/>
        </a:p>
      </dgm:t>
    </dgm:pt>
    <dgm:pt modelId="{E9723A32-6196-47CA-B5BC-93065B29AFBD}" type="pres">
      <dgm:prSet presAssocID="{718A3409-6C94-4061-A1B3-6C681C54C043}" presName="sibTrans" presStyleCnt="0"/>
      <dgm:spPr/>
    </dgm:pt>
    <dgm:pt modelId="{EBC515C2-12FB-422A-9850-58B8F5FBBE6C}" type="pres">
      <dgm:prSet presAssocID="{D7E23F6F-86E3-4AAD-A6A0-6F2BDA23F7FD}" presName="composite" presStyleCnt="0"/>
      <dgm:spPr/>
    </dgm:pt>
    <dgm:pt modelId="{3EB7D737-D44F-4A6C-B8D8-8A0D4BC74431}" type="pres">
      <dgm:prSet presAssocID="{D7E23F6F-86E3-4AAD-A6A0-6F2BDA23F7FD}" presName="rect1" presStyleLbl="trAlignAcc1" presStyleIdx="1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E13CE6-0299-42B5-85D0-3C63C8276FAF}" type="pres">
      <dgm:prSet presAssocID="{D7E23F6F-86E3-4AAD-A6A0-6F2BDA23F7FD}" presName="rect2" presStyleLbl="fgImgPlace1" presStyleIdx="1" presStyleCnt="4" custScaleX="100540" custLinFactNeighborX="-18485" custLinFactNeighborY="-11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pl-PL"/>
        </a:p>
      </dgm:t>
    </dgm:pt>
    <dgm:pt modelId="{D9EC37EB-54E7-40E4-AF66-E6B130E5AB96}" type="pres">
      <dgm:prSet presAssocID="{7C61F73F-2875-4CD8-A7A6-6B420D0FBA90}" presName="sibTrans" presStyleCnt="0"/>
      <dgm:spPr/>
    </dgm:pt>
    <dgm:pt modelId="{C9719857-C6FA-4ADD-8998-19A37C04335C}" type="pres">
      <dgm:prSet presAssocID="{15612F7E-2261-472A-BC35-D24FB522F10E}" presName="composite" presStyleCnt="0"/>
      <dgm:spPr/>
    </dgm:pt>
    <dgm:pt modelId="{110259DD-1075-4FB7-A232-705971822F88}" type="pres">
      <dgm:prSet presAssocID="{15612F7E-2261-472A-BC35-D24FB522F10E}" presName="rect1" presStyleLbl="trAlignAcc1" presStyleIdx="2" presStyleCnt="4" custScaleX="71909" custLinFactNeighborX="-9766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1E4FF5-AA2A-4178-B0CF-83DA56A2B096}" type="pres">
      <dgm:prSet presAssocID="{15612F7E-2261-472A-BC35-D24FB522F10E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pl-PL"/>
        </a:p>
      </dgm:t>
    </dgm:pt>
    <dgm:pt modelId="{A55E6915-F360-4FF8-B117-838EBDACABAB}" type="pres">
      <dgm:prSet presAssocID="{E8FDA1C1-ECB1-4450-B7B4-52A9FD54B740}" presName="sibTrans" presStyleCnt="0"/>
      <dgm:spPr/>
    </dgm:pt>
    <dgm:pt modelId="{CAF1F60C-9437-4D3C-8526-1707B648B529}" type="pres">
      <dgm:prSet presAssocID="{A866F2DA-57DC-4E64-ADF9-0B1F310DEFD6}" presName="composite" presStyleCnt="0"/>
      <dgm:spPr/>
    </dgm:pt>
    <dgm:pt modelId="{1C86A865-8E92-4AAE-A35A-9C8E58B0D1E3}" type="pres">
      <dgm:prSet presAssocID="{A866F2DA-57DC-4E64-ADF9-0B1F310DEFD6}" presName="rect1" presStyleLbl="trAlignAcc1" presStyleIdx="3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BD9C1E-2AEF-4BB4-8B48-BB335E6DF4B4}" type="pres">
      <dgm:prSet presAssocID="{A866F2DA-57DC-4E64-ADF9-0B1F310DEFD6}" presName="rect2" presStyleLbl="fgImgPlace1" presStyleIdx="3" presStyleCnt="4" custScaleX="100540" custLinFactNeighborX="-18485" custLinFactNeighborY="-1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</dgm:pt>
  </dgm:ptLst>
  <dgm:cxnLst>
    <dgm:cxn modelId="{2A947958-207D-4935-9A05-CBFBB2F239EC}" type="presOf" srcId="{15612F7E-2261-472A-BC35-D24FB522F10E}" destId="{110259DD-1075-4FB7-A232-705971822F88}" srcOrd="0" destOrd="0" presId="urn:microsoft.com/office/officeart/2008/layout/PictureStrips"/>
    <dgm:cxn modelId="{FEDFEB3D-D35E-4F84-8AA4-E35150F8FB27}" srcId="{D7E23F6F-86E3-4AAD-A6A0-6F2BDA23F7FD}" destId="{8EE8C2BF-68EE-463E-B66D-B53333639752}" srcOrd="0" destOrd="0" parTransId="{6F078784-67D4-4101-9F1C-29140A9C0F21}" sibTransId="{5807D363-7D5E-4A89-8173-4BE28627F24A}"/>
    <dgm:cxn modelId="{75E6DF7D-1C5E-476B-A95A-233442952A4C}" type="presOf" srcId="{F26EE926-B1AE-4092-A5B0-8F00D4EFC66A}" destId="{F41AE490-4CE8-4E4E-95F9-45E604B37A87}" srcOrd="0" destOrd="1" presId="urn:microsoft.com/office/officeart/2008/layout/PictureStrips"/>
    <dgm:cxn modelId="{5C95F9CC-278C-43AD-9E8B-482B9DCE1468}" srcId="{D9D87D70-7779-4E61-A29E-AFE36CAF6E98}" destId="{A866F2DA-57DC-4E64-ADF9-0B1F310DEFD6}" srcOrd="3" destOrd="0" parTransId="{5B9846F6-04EA-49AE-A7A4-61772CF80CCD}" sibTransId="{89359548-9FBE-4240-B668-3E970B3C530C}"/>
    <dgm:cxn modelId="{42F3DA02-689F-4724-B14B-71A537B0A46A}" srcId="{A866F2DA-57DC-4E64-ADF9-0B1F310DEFD6}" destId="{871B6769-2B67-45E6-B9AB-E2D7A42BB5AB}" srcOrd="1" destOrd="0" parTransId="{64D3444B-B51E-4BB4-A752-0B9BB3E9BBAE}" sibTransId="{F8BE705F-0DBA-4B26-AC1D-A153FCD9094E}"/>
    <dgm:cxn modelId="{F8F67563-B651-4A99-9AC3-C5B8D12F6791}" type="presOf" srcId="{8EE8C2BF-68EE-463E-B66D-B53333639752}" destId="{3EB7D737-D44F-4A6C-B8D8-8A0D4BC74431}" srcOrd="0" destOrd="1" presId="urn:microsoft.com/office/officeart/2008/layout/PictureStrips"/>
    <dgm:cxn modelId="{10C2C9A4-38C1-4BE6-8BBE-0792F328D9E2}" srcId="{D7E23F6F-86E3-4AAD-A6A0-6F2BDA23F7FD}" destId="{AB2867FC-206E-456D-955F-0F828D92449E}" srcOrd="3" destOrd="0" parTransId="{388F24CF-0152-4567-955F-5222CF4ADEEC}" sibTransId="{14BD94FE-2035-40A9-9F44-EE4C1A48DE2F}"/>
    <dgm:cxn modelId="{612E2A7B-C227-4600-B3B4-B67E09E18E7F}" type="presOf" srcId="{AB2867FC-206E-456D-955F-0F828D92449E}" destId="{3EB7D737-D44F-4A6C-B8D8-8A0D4BC74431}" srcOrd="0" destOrd="4" presId="urn:microsoft.com/office/officeart/2008/layout/PictureStrips"/>
    <dgm:cxn modelId="{6F956BFF-7A97-4C64-B38B-3B91257A6A5B}" srcId="{D7E23F6F-86E3-4AAD-A6A0-6F2BDA23F7FD}" destId="{A8712099-1CA5-44A7-AA30-7AEB076BE4FB}" srcOrd="2" destOrd="0" parTransId="{43917953-E5B5-4923-A34C-7AAE08C83F5A}" sibTransId="{32F2527E-BBDA-44D5-9DDD-9D2D6EB51625}"/>
    <dgm:cxn modelId="{C908038F-19EA-4224-9599-7BB97F8A3661}" type="presOf" srcId="{5E9C4E38-7552-443F-9055-D082855DEE28}" destId="{F41AE490-4CE8-4E4E-95F9-45E604B37A87}" srcOrd="0" destOrd="0" presId="urn:microsoft.com/office/officeart/2008/layout/PictureStrips"/>
    <dgm:cxn modelId="{CEA928C2-2B74-48F9-A25B-4793B28064F3}" type="presOf" srcId="{871B6769-2B67-45E6-B9AB-E2D7A42BB5AB}" destId="{1C86A865-8E92-4AAE-A35A-9C8E58B0D1E3}" srcOrd="0" destOrd="2" presId="urn:microsoft.com/office/officeart/2008/layout/PictureStrips"/>
    <dgm:cxn modelId="{64009AB0-376D-4321-998F-6DCC3564B7E9}" srcId="{D7E23F6F-86E3-4AAD-A6A0-6F2BDA23F7FD}" destId="{D2912D16-7627-40CB-96B7-BC8AA132CA7A}" srcOrd="1" destOrd="0" parTransId="{DCBEB8F5-2E41-4E70-AE3D-9F3EEDBFF8EC}" sibTransId="{BD23B0A4-B99E-4EDA-8662-0E1AFD301E7A}"/>
    <dgm:cxn modelId="{8F989F8A-D1DC-43C1-AC1B-B62A5C35DA8A}" srcId="{5E9C4E38-7552-443F-9055-D082855DEE28}" destId="{4EA38C8B-00FB-4407-A1A0-5B647F04124E}" srcOrd="1" destOrd="0" parTransId="{3E6F7656-A8BA-4E67-8C22-610480D80821}" sibTransId="{71D706FC-A22E-4791-A601-86BABA6F4B2F}"/>
    <dgm:cxn modelId="{CBEA2062-06E6-4745-A7BA-47DCBE11591D}" srcId="{D9D87D70-7779-4E61-A29E-AFE36CAF6E98}" destId="{D7E23F6F-86E3-4AAD-A6A0-6F2BDA23F7FD}" srcOrd="1" destOrd="0" parTransId="{C8B376B5-7B06-466D-8120-92A7951F9B62}" sibTransId="{7C61F73F-2875-4CD8-A7A6-6B420D0FBA90}"/>
    <dgm:cxn modelId="{A9E40EEE-9FAC-4ED8-B95F-7AD63B1A37F4}" type="presOf" srcId="{D2912D16-7627-40CB-96B7-BC8AA132CA7A}" destId="{3EB7D737-D44F-4A6C-B8D8-8A0D4BC74431}" srcOrd="0" destOrd="2" presId="urn:microsoft.com/office/officeart/2008/layout/PictureStrips"/>
    <dgm:cxn modelId="{4C466371-05AC-4502-91C9-F30916552B66}" srcId="{D9D87D70-7779-4E61-A29E-AFE36CAF6E98}" destId="{15612F7E-2261-472A-BC35-D24FB522F10E}" srcOrd="2" destOrd="0" parTransId="{F4B33B3E-4DBA-4A0E-88A0-E744595ED03B}" sibTransId="{E8FDA1C1-ECB1-4450-B7B4-52A9FD54B740}"/>
    <dgm:cxn modelId="{7FDD495F-C936-4E6F-AFFD-5EA722F89204}" type="presOf" srcId="{FC0C68D8-28AD-479C-B7F1-A6F06F1C2250}" destId="{F41AE490-4CE8-4E4E-95F9-45E604B37A87}" srcOrd="0" destOrd="3" presId="urn:microsoft.com/office/officeart/2008/layout/PictureStrips"/>
    <dgm:cxn modelId="{D1E70554-958E-4739-98E7-6D3F33A723E5}" srcId="{A866F2DA-57DC-4E64-ADF9-0B1F310DEFD6}" destId="{BBB820E2-E88C-4D18-8C8C-E014CD205B02}" srcOrd="0" destOrd="0" parTransId="{332EF8C2-44EF-4F35-AA6B-EDF00213E972}" sibTransId="{87CB60A1-19B6-4A84-9BA9-3D5EAC3F63FC}"/>
    <dgm:cxn modelId="{5D583808-4667-4F95-8ACF-E87961263A3B}" srcId="{15612F7E-2261-472A-BC35-D24FB522F10E}" destId="{A0553458-E7B8-4684-9D37-39B7A50561AD}" srcOrd="0" destOrd="0" parTransId="{E04CF89E-25FD-477C-B84D-3364251BCFD9}" sibTransId="{2BB18D7A-D934-45D4-B3B7-59D7A66F5FE6}"/>
    <dgm:cxn modelId="{317416AF-A263-48E9-8A89-F15501FD120D}" type="presOf" srcId="{A0553458-E7B8-4684-9D37-39B7A50561AD}" destId="{110259DD-1075-4FB7-A232-705971822F88}" srcOrd="0" destOrd="1" presId="urn:microsoft.com/office/officeart/2008/layout/PictureStrips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A85F169C-6B3D-4578-8CF3-7E66671FE896}" type="presOf" srcId="{4EA38C8B-00FB-4407-A1A0-5B647F04124E}" destId="{F41AE490-4CE8-4E4E-95F9-45E604B37A87}" srcOrd="0" destOrd="2" presId="urn:microsoft.com/office/officeart/2008/layout/PictureStrips"/>
    <dgm:cxn modelId="{4E00F4A3-FDF0-4861-8580-5EA99EF68808}" srcId="{D7E23F6F-86E3-4AAD-A6A0-6F2BDA23F7FD}" destId="{57C89399-FBF6-4401-8216-7FB93D657620}" srcOrd="4" destOrd="0" parTransId="{C86A27F4-3BB5-4B8C-9BAD-D991080FF0A2}" sibTransId="{E4D1C14E-5C2C-4CF9-B950-7F9ACD413BF8}"/>
    <dgm:cxn modelId="{E0FD911B-769C-4560-AC5E-8BBB7289F1F9}" srcId="{5E9C4E38-7552-443F-9055-D082855DEE28}" destId="{F26EE926-B1AE-4092-A5B0-8F00D4EFC66A}" srcOrd="0" destOrd="0" parTransId="{926AC507-1069-4F13-BD62-F5AD48663A76}" sibTransId="{5FC9CD21-CA67-409B-8EEA-963882FD3337}"/>
    <dgm:cxn modelId="{93EFBD58-EC70-4393-92E6-369EBF0D6384}" type="presOf" srcId="{D9D87D70-7779-4E61-A29E-AFE36CAF6E98}" destId="{007B0653-BD17-4B2F-B683-8AB45E94924C}" srcOrd="0" destOrd="0" presId="urn:microsoft.com/office/officeart/2008/layout/PictureStrips"/>
    <dgm:cxn modelId="{5F8DB723-986B-4FF4-B615-9D91A05779D4}" type="presOf" srcId="{A8712099-1CA5-44A7-AA30-7AEB076BE4FB}" destId="{3EB7D737-D44F-4A6C-B8D8-8A0D4BC74431}" srcOrd="0" destOrd="3" presId="urn:microsoft.com/office/officeart/2008/layout/PictureStrips"/>
    <dgm:cxn modelId="{D27510C0-548D-4A89-8B01-FB4BBB196CDB}" type="presOf" srcId="{D7E23F6F-86E3-4AAD-A6A0-6F2BDA23F7FD}" destId="{3EB7D737-D44F-4A6C-B8D8-8A0D4BC74431}" srcOrd="0" destOrd="0" presId="urn:microsoft.com/office/officeart/2008/layout/PictureStrips"/>
    <dgm:cxn modelId="{1A015554-09B5-4949-8974-B220F1D90B34}" srcId="{5E9C4E38-7552-443F-9055-D082855DEE28}" destId="{FC0C68D8-28AD-479C-B7F1-A6F06F1C2250}" srcOrd="2" destOrd="0" parTransId="{611B5FFF-7F24-46B0-8D1F-057B3A59F157}" sibTransId="{394E09E6-A3F4-4195-BB1C-86C874050EE6}"/>
    <dgm:cxn modelId="{7DB29477-C193-489E-814A-9D315EDECE79}" type="presOf" srcId="{57C89399-FBF6-4401-8216-7FB93D657620}" destId="{3EB7D737-D44F-4A6C-B8D8-8A0D4BC74431}" srcOrd="0" destOrd="5" presId="urn:microsoft.com/office/officeart/2008/layout/PictureStrips"/>
    <dgm:cxn modelId="{42E11113-B40D-46A6-B739-E798DB09FFA2}" type="presOf" srcId="{BBB820E2-E88C-4D18-8C8C-E014CD205B02}" destId="{1C86A865-8E92-4AAE-A35A-9C8E58B0D1E3}" srcOrd="0" destOrd="1" presId="urn:microsoft.com/office/officeart/2008/layout/PictureStrips"/>
    <dgm:cxn modelId="{C54E4238-1259-4738-9E9E-B7CF6066C2EF}" type="presOf" srcId="{A866F2DA-57DC-4E64-ADF9-0B1F310DEFD6}" destId="{1C86A865-8E92-4AAE-A35A-9C8E58B0D1E3}" srcOrd="0" destOrd="0" presId="urn:microsoft.com/office/officeart/2008/layout/PictureStrips"/>
    <dgm:cxn modelId="{03908BB5-B15C-41E7-8369-726B174E2DA2}" type="presParOf" srcId="{007B0653-BD17-4B2F-B683-8AB45E94924C}" destId="{AA451725-F8CE-423F-B78B-4E8306DDE535}" srcOrd="0" destOrd="0" presId="urn:microsoft.com/office/officeart/2008/layout/PictureStrips"/>
    <dgm:cxn modelId="{5490211D-FE32-46AF-BE15-75947573505B}" type="presParOf" srcId="{AA451725-F8CE-423F-B78B-4E8306DDE535}" destId="{F41AE490-4CE8-4E4E-95F9-45E604B37A87}" srcOrd="0" destOrd="0" presId="urn:microsoft.com/office/officeart/2008/layout/PictureStrips"/>
    <dgm:cxn modelId="{A8A9AE1C-14AC-4201-86D2-9BE0F7156E7E}" type="presParOf" srcId="{AA451725-F8CE-423F-B78B-4E8306DDE535}" destId="{5453437C-9961-450D-87CE-AD9F2BBDBED4}" srcOrd="1" destOrd="0" presId="urn:microsoft.com/office/officeart/2008/layout/PictureStrips"/>
    <dgm:cxn modelId="{1A960EFD-0187-45F4-886D-60FFC179B8C9}" type="presParOf" srcId="{007B0653-BD17-4B2F-B683-8AB45E94924C}" destId="{E9723A32-6196-47CA-B5BC-93065B29AFBD}" srcOrd="1" destOrd="0" presId="urn:microsoft.com/office/officeart/2008/layout/PictureStrips"/>
    <dgm:cxn modelId="{09E8675C-D6EA-441D-9CDB-17F514F786E8}" type="presParOf" srcId="{007B0653-BD17-4B2F-B683-8AB45E94924C}" destId="{EBC515C2-12FB-422A-9850-58B8F5FBBE6C}" srcOrd="2" destOrd="0" presId="urn:microsoft.com/office/officeart/2008/layout/PictureStrips"/>
    <dgm:cxn modelId="{756736A4-93AD-45F6-8C8D-511382BD5826}" type="presParOf" srcId="{EBC515C2-12FB-422A-9850-58B8F5FBBE6C}" destId="{3EB7D737-D44F-4A6C-B8D8-8A0D4BC74431}" srcOrd="0" destOrd="0" presId="urn:microsoft.com/office/officeart/2008/layout/PictureStrips"/>
    <dgm:cxn modelId="{A6DFDAF8-4C24-4620-A0B7-CB893E842F18}" type="presParOf" srcId="{EBC515C2-12FB-422A-9850-58B8F5FBBE6C}" destId="{16E13CE6-0299-42B5-85D0-3C63C8276FAF}" srcOrd="1" destOrd="0" presId="urn:microsoft.com/office/officeart/2008/layout/PictureStrips"/>
    <dgm:cxn modelId="{4E18D0BE-4560-4BC1-BD5F-25510ED4D236}" type="presParOf" srcId="{007B0653-BD17-4B2F-B683-8AB45E94924C}" destId="{D9EC37EB-54E7-40E4-AF66-E6B130E5AB96}" srcOrd="3" destOrd="0" presId="urn:microsoft.com/office/officeart/2008/layout/PictureStrips"/>
    <dgm:cxn modelId="{8529FE0A-1B22-4CC1-BC51-57B60B6D33BC}" type="presParOf" srcId="{007B0653-BD17-4B2F-B683-8AB45E94924C}" destId="{C9719857-C6FA-4ADD-8998-19A37C04335C}" srcOrd="4" destOrd="0" presId="urn:microsoft.com/office/officeart/2008/layout/PictureStrips"/>
    <dgm:cxn modelId="{06D8A361-8B74-4AF7-9A2B-2838C1F53DAA}" type="presParOf" srcId="{C9719857-C6FA-4ADD-8998-19A37C04335C}" destId="{110259DD-1075-4FB7-A232-705971822F88}" srcOrd="0" destOrd="0" presId="urn:microsoft.com/office/officeart/2008/layout/PictureStrips"/>
    <dgm:cxn modelId="{691516C6-785C-4832-A9B5-78C7B36F0FDA}" type="presParOf" srcId="{C9719857-C6FA-4ADD-8998-19A37C04335C}" destId="{2E1E4FF5-AA2A-4178-B0CF-83DA56A2B096}" srcOrd="1" destOrd="0" presId="urn:microsoft.com/office/officeart/2008/layout/PictureStrips"/>
    <dgm:cxn modelId="{B3A4BB77-DA91-4CF0-BA47-1F038E3D0BFE}" type="presParOf" srcId="{007B0653-BD17-4B2F-B683-8AB45E94924C}" destId="{A55E6915-F360-4FF8-B117-838EBDACABAB}" srcOrd="5" destOrd="0" presId="urn:microsoft.com/office/officeart/2008/layout/PictureStrips"/>
    <dgm:cxn modelId="{CB2B34F9-C92D-4E68-9643-F706D72F2A56}" type="presParOf" srcId="{007B0653-BD17-4B2F-B683-8AB45E94924C}" destId="{CAF1F60C-9437-4D3C-8526-1707B648B529}" srcOrd="6" destOrd="0" presId="urn:microsoft.com/office/officeart/2008/layout/PictureStrips"/>
    <dgm:cxn modelId="{2AE2B0D4-6C86-4CC3-B316-F9B3404E8278}" type="presParOf" srcId="{CAF1F60C-9437-4D3C-8526-1707B648B529}" destId="{1C86A865-8E92-4AAE-A35A-9C8E58B0D1E3}" srcOrd="0" destOrd="0" presId="urn:microsoft.com/office/officeart/2008/layout/PictureStrips"/>
    <dgm:cxn modelId="{B6C54F16-975D-44C6-B334-2E973A67308F}" type="presParOf" srcId="{CAF1F60C-9437-4D3C-8526-1707B648B529}" destId="{4BBD9C1E-2AEF-4BB4-8B48-BB335E6DF4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B5BD37-1FA5-49A9-A7F5-B47528DF0E75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201BA65-16D6-4F7B-AE80-B605E77762F5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GIOŚ</a:t>
          </a:r>
          <a:endParaRPr lang="pl-PL" dirty="0">
            <a:solidFill>
              <a:sysClr val="windowText" lastClr="000000"/>
            </a:solidFill>
          </a:endParaRPr>
        </a:p>
      </dgm:t>
    </dgm:pt>
    <dgm:pt modelId="{63C6043B-2F6F-4836-9C98-212BE31F1070}" type="par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9DD6BBFF-FD40-485B-90DE-E2926116CCEB}" type="sibTrans" cxnId="{7A7051D8-3F34-4A4D-BCF5-3501BD2FCD3B}">
      <dgm:prSet/>
      <dgm:spPr/>
      <dgm:t>
        <a:bodyPr/>
        <a:lstStyle/>
        <a:p>
          <a:endParaRPr lang="pl-PL"/>
        </a:p>
      </dgm:t>
    </dgm:pt>
    <dgm:pt modelId="{DDA17F77-CB32-4103-A82D-98622DD27766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Wojewódzkie Centrum Zarządzania Kryzysowego</a:t>
          </a:r>
          <a:endParaRPr lang="pl-PL" dirty="0">
            <a:solidFill>
              <a:sysClr val="windowText" lastClr="000000"/>
            </a:solidFill>
          </a:endParaRPr>
        </a:p>
      </dgm:t>
    </dgm:pt>
    <dgm:pt modelId="{5A242105-6DC7-43EC-9A42-5C357F00FE3A}" type="parTrans" cxnId="{9F6329BB-9E4B-42C9-ADFE-64F7A07935AE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59938285-C3D2-455E-AC63-16CB84F0E3CA}" type="sibTrans" cxnId="{9F6329BB-9E4B-42C9-ADFE-64F7A07935AE}">
      <dgm:prSet/>
      <dgm:spPr/>
      <dgm:t>
        <a:bodyPr/>
        <a:lstStyle/>
        <a:p>
          <a:endParaRPr lang="pl-PL"/>
        </a:p>
      </dgm:t>
    </dgm:pt>
    <dgm:pt modelId="{4911A2F5-2C3F-44A6-9C65-A8987FB14FE1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Powiatowe/Miejskie Centrum Zarządzania Kryzysowego</a:t>
          </a:r>
          <a:endParaRPr lang="pl-PL" dirty="0">
            <a:solidFill>
              <a:schemeClr val="bg1"/>
            </a:solidFill>
          </a:endParaRPr>
        </a:p>
      </dgm:t>
    </dgm:pt>
    <dgm:pt modelId="{5CBA9CE6-1D28-4499-8B79-919C578C48EA}" type="parTrans" cxnId="{95B87CA4-8E7B-4CDC-9C13-092558CA75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335D59-EA80-484F-93F0-7C86D7138807}" type="sibTrans" cxnId="{95B87CA4-8E7B-4CDC-9C13-092558CA75AB}">
      <dgm:prSet/>
      <dgm:spPr/>
      <dgm:t>
        <a:bodyPr/>
        <a:lstStyle/>
        <a:p>
          <a:endParaRPr lang="pl-PL"/>
        </a:p>
      </dgm:t>
    </dgm:pt>
    <dgm:pt modelId="{32DCC64C-368E-4124-A549-4A12F4EF2D28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Wójt, Burmistrz, Prezydent Miasta</a:t>
          </a:r>
          <a:endParaRPr lang="pl-PL" dirty="0">
            <a:solidFill>
              <a:sysClr val="windowText" lastClr="000000"/>
            </a:solidFill>
          </a:endParaRPr>
        </a:p>
      </dgm:t>
    </dgm:pt>
    <dgm:pt modelId="{5DB9F2E1-9DFA-4B7D-8680-5D0751D52D09}" type="par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FFE81DE-4818-4487-8191-D1BB39B8B029}" type="sib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39F7013-E3E8-44D1-A541-F0E418CC5E05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Społeczeństwo</a:t>
          </a:r>
          <a:endParaRPr lang="pl-PL" dirty="0">
            <a:solidFill>
              <a:sysClr val="windowText" lastClr="000000"/>
            </a:solidFill>
          </a:endParaRPr>
        </a:p>
      </dgm:t>
    </dgm:pt>
    <dgm:pt modelId="{D6C65CD1-B28E-4EFA-9CB3-ABE7E9928A4F}" type="par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4263915-D61A-4CAC-A4AC-166D97DCE5B6}" type="sib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4ECC99-F368-4930-94F7-DF271BA30835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Społeczeństwo</a:t>
          </a:r>
          <a:endParaRPr lang="pl-PL" dirty="0">
            <a:solidFill>
              <a:schemeClr val="bg1"/>
            </a:solidFill>
          </a:endParaRPr>
        </a:p>
      </dgm:t>
    </dgm:pt>
    <dgm:pt modelId="{63204199-9D82-45BE-A5A7-874D73340BB8}" type="par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F974BE87-C01D-456A-B7DC-AA5DA4C09B7F}" type="sib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BEBF40C-B302-4204-A367-9E878CC1F810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Placówki edukacyjne i szkolno-wychowawcze</a:t>
          </a:r>
          <a:endParaRPr lang="pl-PL" dirty="0">
            <a:solidFill>
              <a:sysClr val="windowText" lastClr="000000"/>
            </a:solidFill>
          </a:endParaRPr>
        </a:p>
      </dgm:t>
    </dgm:pt>
    <dgm:pt modelId="{8618A7D5-3EB3-45A9-943C-51B4B6CAAAD9}" type="par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80044D8-E28F-4254-BB28-0A82B1F1F755}" type="sib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F734D2A3-95E7-43D8-BC79-BF06BB3EA123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Placówki ochrony zdrowia</a:t>
          </a:r>
          <a:endParaRPr lang="pl-PL" dirty="0">
            <a:solidFill>
              <a:sysClr val="windowText" lastClr="000000"/>
            </a:solidFill>
          </a:endParaRPr>
        </a:p>
      </dgm:t>
    </dgm:pt>
    <dgm:pt modelId="{5BBB2F02-FDD4-4432-AE53-FB9C1E7977D4}" type="par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38CA5CA-2C87-4DB8-A54A-FEA977EA5F2C}" type="sib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DA38834F-BF7C-4416-936F-54D4FD0B66FC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Służby: Policja, Straż Miejska</a:t>
          </a:r>
          <a:endParaRPr lang="pl-PL" dirty="0">
            <a:solidFill>
              <a:sysClr val="windowText" lastClr="000000"/>
            </a:solidFill>
          </a:endParaRPr>
        </a:p>
      </dgm:t>
    </dgm:pt>
    <dgm:pt modelId="{87EFA86B-898D-473B-BE6A-CAC60662582D}" type="parTrans" cxnId="{B38487DC-8D6E-4ADB-8BF9-F051BF82B4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3F845582-CDC3-4EE5-BF29-F08CBC668FA0}" type="sibTrans" cxnId="{B38487DC-8D6E-4ADB-8BF9-F051BF82B4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6D71DDA8-4C2F-4203-808A-0F96DB353CE0}">
      <dgm:prSet phldrT="[Tekst]"/>
      <dgm:spPr/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Zarządy Dróg</a:t>
          </a:r>
          <a:endParaRPr lang="pl-PL" dirty="0">
            <a:solidFill>
              <a:sysClr val="windowText" lastClr="000000"/>
            </a:solidFill>
          </a:endParaRPr>
        </a:p>
      </dgm:t>
    </dgm:pt>
    <dgm:pt modelId="{736DE305-F9F9-41EB-9498-6E36771A97D1}" type="par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51487A6-FFD4-411F-B37B-E5CDE711D359}" type="sib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A1C6724-B293-4958-BEB0-70BCA71AA586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Społeczeństwo</a:t>
          </a:r>
          <a:endParaRPr lang="pl-PL" dirty="0">
            <a:solidFill>
              <a:sysClr val="windowText" lastClr="000000"/>
            </a:solidFill>
          </a:endParaRPr>
        </a:p>
      </dgm:t>
    </dgm:pt>
    <dgm:pt modelId="{98C4A6CE-216F-40D1-A279-BFB6E7518F92}" type="parTrans" cxnId="{6553D050-C9BE-45C2-8B1F-4C4E40D15B88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DB8322A-7B13-4575-9605-2BD2DA97238B}" type="sibTrans" cxnId="{6553D050-C9BE-45C2-8B1F-4C4E40D15B88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553866D7-2A34-4182-88D3-E842CAAF67AB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Lokalne media</a:t>
          </a:r>
          <a:endParaRPr lang="pl-PL" dirty="0">
            <a:solidFill>
              <a:sysClr val="windowText" lastClr="000000"/>
            </a:solidFill>
          </a:endParaRPr>
        </a:p>
      </dgm:t>
    </dgm:pt>
    <dgm:pt modelId="{D588E250-39E1-4720-B711-10F850F46B33}" type="parTrans" cxnId="{50CE388C-EE1F-4D89-9589-85B253DB410C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6996B5B7-773A-43B0-BC1F-4E198DBA0761}" type="sibTrans" cxnId="{50CE388C-EE1F-4D89-9589-85B253DB410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226129C1-9F70-4C8D-B2A3-83DFA970F05C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Personel</a:t>
          </a:r>
          <a:endParaRPr lang="pl-PL" dirty="0">
            <a:solidFill>
              <a:sysClr val="windowText" lastClr="000000"/>
            </a:solidFill>
          </a:endParaRPr>
        </a:p>
      </dgm:t>
    </dgm:pt>
    <dgm:pt modelId="{41EF0972-3608-4CCD-B804-316CF45122CE}" type="parTrans" cxnId="{667C4AEA-E209-4E65-9EE5-F0516862797C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65036D5-5CE2-473A-B28D-0830F5D1FF2E}" type="sibTrans" cxnId="{667C4AEA-E209-4E65-9EE5-F0516862797C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CC5EE0ED-E764-47BB-BE2E-42B17DC2EC65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Podopieczni</a:t>
          </a:r>
          <a:endParaRPr lang="pl-PL" dirty="0">
            <a:solidFill>
              <a:sysClr val="windowText" lastClr="000000"/>
            </a:solidFill>
          </a:endParaRPr>
        </a:p>
      </dgm:t>
    </dgm:pt>
    <dgm:pt modelId="{D6592E8F-F6ED-4B7E-B031-E11DB38F2497}" type="parTrans" cxnId="{53F100D3-10F1-4700-BF74-AC6610FD5C42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84C8E73B-64ED-435A-9874-E8C3083C96EA}" type="sibTrans" cxnId="{53F100D3-10F1-4700-BF74-AC6610FD5C42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F212514-645E-49C6-8B28-665F500D9D42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Personel</a:t>
          </a:r>
          <a:endParaRPr lang="pl-PL" dirty="0">
            <a:solidFill>
              <a:sysClr val="windowText" lastClr="000000"/>
            </a:solidFill>
          </a:endParaRPr>
        </a:p>
      </dgm:t>
    </dgm:pt>
    <dgm:pt modelId="{BB68052E-F180-4696-8C81-9BEFC237A1E8}" type="parTrans" cxnId="{E8D683A7-1C86-4AB1-B98F-8156562858E3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1093092-CC21-4102-A658-C1ACB804F816}" type="sibTrans" cxnId="{E8D683A7-1C86-4AB1-B98F-8156562858E3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B7C459A8-1AD4-42D2-BE9C-877AA7787364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</a:rPr>
            <a:t>Wychowankowie</a:t>
          </a:r>
          <a:endParaRPr lang="pl-PL" dirty="0">
            <a:solidFill>
              <a:sysClr val="windowText" lastClr="000000"/>
            </a:solidFill>
          </a:endParaRPr>
        </a:p>
      </dgm:t>
    </dgm:pt>
    <dgm:pt modelId="{AAD0675C-2D32-4C89-91BC-FA321B882B8A}" type="parTrans" cxnId="{11512927-3CC2-46BA-AB84-2E883A1D509F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0B78CC1B-6F95-4392-B9C9-B3AD97FD4669}" type="sibTrans" cxnId="{11512927-3CC2-46BA-AB84-2E883A1D509F}">
      <dgm:prSet/>
      <dgm:spPr/>
      <dgm:t>
        <a:bodyPr/>
        <a:lstStyle/>
        <a:p>
          <a:endParaRPr lang="pl-PL">
            <a:solidFill>
              <a:sysClr val="windowText" lastClr="000000"/>
            </a:solidFill>
          </a:endParaRPr>
        </a:p>
      </dgm:t>
    </dgm:pt>
    <dgm:pt modelId="{A34B5A61-BA1E-4253-9EDC-2BF1ABBE9F99}" type="pres">
      <dgm:prSet presAssocID="{9CB5BD37-1FA5-49A9-A7F5-B47528DF0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FD85B52-01CE-4084-BDCE-55DFC77DC36A}" type="pres">
      <dgm:prSet presAssocID="{A201BA65-16D6-4F7B-AE80-B605E77762F5}" presName="hierRoot1" presStyleCnt="0">
        <dgm:presLayoutVars>
          <dgm:hierBranch val="init"/>
        </dgm:presLayoutVars>
      </dgm:prSet>
      <dgm:spPr/>
    </dgm:pt>
    <dgm:pt modelId="{AB2A06F8-C314-486A-9EC7-2892F6ED592A}" type="pres">
      <dgm:prSet presAssocID="{A201BA65-16D6-4F7B-AE80-B605E77762F5}" presName="rootComposite1" presStyleCnt="0"/>
      <dgm:spPr/>
    </dgm:pt>
    <dgm:pt modelId="{8D9247D0-0E7B-487D-AD60-751E29560FCC}" type="pres">
      <dgm:prSet presAssocID="{A201BA65-16D6-4F7B-AE80-B605E77762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1C1477A-93A3-47F1-8799-71EC4862E80A}" type="pres">
      <dgm:prSet presAssocID="{A201BA65-16D6-4F7B-AE80-B605E77762F5}" presName="rootConnector1" presStyleLbl="node1" presStyleIdx="0" presStyleCnt="0"/>
      <dgm:spPr/>
      <dgm:t>
        <a:bodyPr/>
        <a:lstStyle/>
        <a:p>
          <a:endParaRPr lang="pl-PL"/>
        </a:p>
      </dgm:t>
    </dgm:pt>
    <dgm:pt modelId="{CF5CCAC1-4B27-4125-863D-696D66F8097A}" type="pres">
      <dgm:prSet presAssocID="{A201BA65-16D6-4F7B-AE80-B605E77762F5}" presName="hierChild2" presStyleCnt="0"/>
      <dgm:spPr/>
    </dgm:pt>
    <dgm:pt modelId="{CFA981A8-7582-43BE-9CA6-7B08EEB7FC82}" type="pres">
      <dgm:prSet presAssocID="{5A242105-6DC7-43EC-9A42-5C357F00FE3A}" presName="Name37" presStyleLbl="parChTrans1D2" presStyleIdx="0" presStyleCnt="1"/>
      <dgm:spPr/>
      <dgm:t>
        <a:bodyPr/>
        <a:lstStyle/>
        <a:p>
          <a:endParaRPr lang="pl-PL"/>
        </a:p>
      </dgm:t>
    </dgm:pt>
    <dgm:pt modelId="{13AC8237-AF28-4AA0-8664-0656D5E3BCB4}" type="pres">
      <dgm:prSet presAssocID="{DDA17F77-CB32-4103-A82D-98622DD27766}" presName="hierRoot2" presStyleCnt="0">
        <dgm:presLayoutVars>
          <dgm:hierBranch val="init"/>
        </dgm:presLayoutVars>
      </dgm:prSet>
      <dgm:spPr/>
    </dgm:pt>
    <dgm:pt modelId="{20EC2D76-FCFE-450B-BF07-9936E58D60FA}" type="pres">
      <dgm:prSet presAssocID="{DDA17F77-CB32-4103-A82D-98622DD27766}" presName="rootComposite" presStyleCnt="0"/>
      <dgm:spPr/>
    </dgm:pt>
    <dgm:pt modelId="{AD20E71D-674C-408F-85A0-D89D76952E99}" type="pres">
      <dgm:prSet presAssocID="{DDA17F77-CB32-4103-A82D-98622DD2776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6FE3B80-489E-4DCF-89BC-F7650570A85A}" type="pres">
      <dgm:prSet presAssocID="{DDA17F77-CB32-4103-A82D-98622DD27766}" presName="rootConnector" presStyleLbl="node2" presStyleIdx="0" presStyleCnt="1"/>
      <dgm:spPr/>
      <dgm:t>
        <a:bodyPr/>
        <a:lstStyle/>
        <a:p>
          <a:endParaRPr lang="pl-PL"/>
        </a:p>
      </dgm:t>
    </dgm:pt>
    <dgm:pt modelId="{647D7948-9FA0-4FDD-8ED5-DD20225656BD}" type="pres">
      <dgm:prSet presAssocID="{DDA17F77-CB32-4103-A82D-98622DD27766}" presName="hierChild4" presStyleCnt="0"/>
      <dgm:spPr/>
    </dgm:pt>
    <dgm:pt modelId="{DCCEC7E5-6F37-4F2A-8879-FA9B84ED071A}" type="pres">
      <dgm:prSet presAssocID="{63204199-9D82-45BE-A5A7-874D73340BB8}" presName="Name37" presStyleLbl="parChTrans1D3" presStyleIdx="0" presStyleCnt="2"/>
      <dgm:spPr/>
      <dgm:t>
        <a:bodyPr/>
        <a:lstStyle/>
        <a:p>
          <a:endParaRPr lang="pl-PL"/>
        </a:p>
      </dgm:t>
    </dgm:pt>
    <dgm:pt modelId="{CD8ACA4A-622A-48E1-A21B-78403457C5AC}" type="pres">
      <dgm:prSet presAssocID="{AD4ECC99-F368-4930-94F7-DF271BA30835}" presName="hierRoot2" presStyleCnt="0">
        <dgm:presLayoutVars>
          <dgm:hierBranch val="init"/>
        </dgm:presLayoutVars>
      </dgm:prSet>
      <dgm:spPr/>
    </dgm:pt>
    <dgm:pt modelId="{B1E816B0-CE38-4737-99DE-A0D4338867C6}" type="pres">
      <dgm:prSet presAssocID="{AD4ECC99-F368-4930-94F7-DF271BA30835}" presName="rootComposite" presStyleCnt="0"/>
      <dgm:spPr/>
    </dgm:pt>
    <dgm:pt modelId="{A3086A81-A463-4BB9-99CC-D2E5CB076734}" type="pres">
      <dgm:prSet presAssocID="{AD4ECC99-F368-4930-94F7-DF271BA3083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0356B42-F8D1-4F5E-B274-5C4FD0241CEA}" type="pres">
      <dgm:prSet presAssocID="{AD4ECC99-F368-4930-94F7-DF271BA30835}" presName="rootConnector" presStyleLbl="node3" presStyleIdx="0" presStyleCnt="2"/>
      <dgm:spPr/>
      <dgm:t>
        <a:bodyPr/>
        <a:lstStyle/>
        <a:p>
          <a:endParaRPr lang="pl-PL"/>
        </a:p>
      </dgm:t>
    </dgm:pt>
    <dgm:pt modelId="{08FD0F21-49A5-41F5-B84C-C91151DBB176}" type="pres">
      <dgm:prSet presAssocID="{AD4ECC99-F368-4930-94F7-DF271BA30835}" presName="hierChild4" presStyleCnt="0"/>
      <dgm:spPr/>
    </dgm:pt>
    <dgm:pt modelId="{DC566DA8-4C0F-4200-AA1F-FCF3EF2B3C05}" type="pres">
      <dgm:prSet presAssocID="{AD4ECC99-F368-4930-94F7-DF271BA30835}" presName="hierChild5" presStyleCnt="0"/>
      <dgm:spPr/>
    </dgm:pt>
    <dgm:pt modelId="{9C80983E-51EC-4A6A-9DF7-962B0E098D31}" type="pres">
      <dgm:prSet presAssocID="{5CBA9CE6-1D28-4499-8B79-919C578C48EA}" presName="Name37" presStyleLbl="parChTrans1D3" presStyleIdx="1" presStyleCnt="2"/>
      <dgm:spPr/>
      <dgm:t>
        <a:bodyPr/>
        <a:lstStyle/>
        <a:p>
          <a:endParaRPr lang="pl-PL"/>
        </a:p>
      </dgm:t>
    </dgm:pt>
    <dgm:pt modelId="{A4EC680F-F9B3-4D14-AF7F-70B619CD334C}" type="pres">
      <dgm:prSet presAssocID="{4911A2F5-2C3F-44A6-9C65-A8987FB14FE1}" presName="hierRoot2" presStyleCnt="0">
        <dgm:presLayoutVars>
          <dgm:hierBranch val="init"/>
        </dgm:presLayoutVars>
      </dgm:prSet>
      <dgm:spPr/>
    </dgm:pt>
    <dgm:pt modelId="{E63FD9C2-E1C5-4240-82F3-52D560625B61}" type="pres">
      <dgm:prSet presAssocID="{4911A2F5-2C3F-44A6-9C65-A8987FB14FE1}" presName="rootComposite" presStyleCnt="0"/>
      <dgm:spPr/>
    </dgm:pt>
    <dgm:pt modelId="{1F7B957C-2073-471C-B066-E4E11EC234D2}" type="pres">
      <dgm:prSet presAssocID="{4911A2F5-2C3F-44A6-9C65-A8987FB14FE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59F490C-98FB-4C51-8971-4E87FFCA4D57}" type="pres">
      <dgm:prSet presAssocID="{4911A2F5-2C3F-44A6-9C65-A8987FB14FE1}" presName="rootConnector" presStyleLbl="node3" presStyleIdx="1" presStyleCnt="2"/>
      <dgm:spPr/>
      <dgm:t>
        <a:bodyPr/>
        <a:lstStyle/>
        <a:p>
          <a:endParaRPr lang="pl-PL"/>
        </a:p>
      </dgm:t>
    </dgm:pt>
    <dgm:pt modelId="{B27561E5-C54A-4C34-A904-E809E782A1E4}" type="pres">
      <dgm:prSet presAssocID="{4911A2F5-2C3F-44A6-9C65-A8987FB14FE1}" presName="hierChild4" presStyleCnt="0"/>
      <dgm:spPr/>
    </dgm:pt>
    <dgm:pt modelId="{6FDB924B-A69D-4940-9E0F-CB3D33051A0A}" type="pres">
      <dgm:prSet presAssocID="{5DB9F2E1-9DFA-4B7D-8680-5D0751D52D09}" presName="Name37" presStyleLbl="parChTrans1D4" presStyleIdx="0" presStyleCnt="12"/>
      <dgm:spPr/>
      <dgm:t>
        <a:bodyPr/>
        <a:lstStyle/>
        <a:p>
          <a:endParaRPr lang="pl-PL"/>
        </a:p>
      </dgm:t>
    </dgm:pt>
    <dgm:pt modelId="{E03FF6FE-1963-431B-9B2D-EE3EAA758026}" type="pres">
      <dgm:prSet presAssocID="{32DCC64C-368E-4124-A549-4A12F4EF2D28}" presName="hierRoot2" presStyleCnt="0">
        <dgm:presLayoutVars>
          <dgm:hierBranch val="init"/>
        </dgm:presLayoutVars>
      </dgm:prSet>
      <dgm:spPr/>
    </dgm:pt>
    <dgm:pt modelId="{CB56A363-D38D-421A-A94D-24F922C532E5}" type="pres">
      <dgm:prSet presAssocID="{32DCC64C-368E-4124-A549-4A12F4EF2D28}" presName="rootComposite" presStyleCnt="0"/>
      <dgm:spPr/>
    </dgm:pt>
    <dgm:pt modelId="{34844D65-A298-41F8-A05E-3636291A3B2C}" type="pres">
      <dgm:prSet presAssocID="{32DCC64C-368E-4124-A549-4A12F4EF2D28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4E40565-640B-4B92-9260-D4162E945B69}" type="pres">
      <dgm:prSet presAssocID="{32DCC64C-368E-4124-A549-4A12F4EF2D28}" presName="rootConnector" presStyleLbl="node4" presStyleIdx="0" presStyleCnt="12"/>
      <dgm:spPr/>
      <dgm:t>
        <a:bodyPr/>
        <a:lstStyle/>
        <a:p>
          <a:endParaRPr lang="pl-PL"/>
        </a:p>
      </dgm:t>
    </dgm:pt>
    <dgm:pt modelId="{D84D735D-7A59-4D92-9BB1-370D72630EDD}" type="pres">
      <dgm:prSet presAssocID="{32DCC64C-368E-4124-A549-4A12F4EF2D28}" presName="hierChild4" presStyleCnt="0"/>
      <dgm:spPr/>
    </dgm:pt>
    <dgm:pt modelId="{0C92E7F2-BDBE-4CCD-B821-4D37BA1DF439}" type="pres">
      <dgm:prSet presAssocID="{98C4A6CE-216F-40D1-A279-BFB6E7518F92}" presName="Name37" presStyleLbl="parChTrans1D4" presStyleIdx="1" presStyleCnt="12"/>
      <dgm:spPr/>
      <dgm:t>
        <a:bodyPr/>
        <a:lstStyle/>
        <a:p>
          <a:endParaRPr lang="pl-PL"/>
        </a:p>
      </dgm:t>
    </dgm:pt>
    <dgm:pt modelId="{F5F57E0B-ED50-4E81-AB5C-642C3C1B9605}" type="pres">
      <dgm:prSet presAssocID="{CA1C6724-B293-4958-BEB0-70BCA71AA586}" presName="hierRoot2" presStyleCnt="0">
        <dgm:presLayoutVars>
          <dgm:hierBranch val="init"/>
        </dgm:presLayoutVars>
      </dgm:prSet>
      <dgm:spPr/>
    </dgm:pt>
    <dgm:pt modelId="{AF8E3BF2-8D32-4175-B420-672FAB7F89C9}" type="pres">
      <dgm:prSet presAssocID="{CA1C6724-B293-4958-BEB0-70BCA71AA586}" presName="rootComposite" presStyleCnt="0"/>
      <dgm:spPr/>
    </dgm:pt>
    <dgm:pt modelId="{D7D9E208-7D8D-4404-8D30-7E005FC03ED1}" type="pres">
      <dgm:prSet presAssocID="{CA1C6724-B293-4958-BEB0-70BCA71AA586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94A1E6C-F666-4665-80E4-425B3294E03D}" type="pres">
      <dgm:prSet presAssocID="{CA1C6724-B293-4958-BEB0-70BCA71AA586}" presName="rootConnector" presStyleLbl="node4" presStyleIdx="1" presStyleCnt="12"/>
      <dgm:spPr/>
      <dgm:t>
        <a:bodyPr/>
        <a:lstStyle/>
        <a:p>
          <a:endParaRPr lang="pl-PL"/>
        </a:p>
      </dgm:t>
    </dgm:pt>
    <dgm:pt modelId="{28487301-1036-47CC-BAAC-B35F21DB156A}" type="pres">
      <dgm:prSet presAssocID="{CA1C6724-B293-4958-BEB0-70BCA71AA586}" presName="hierChild4" presStyleCnt="0"/>
      <dgm:spPr/>
    </dgm:pt>
    <dgm:pt modelId="{79831C46-932B-4767-BA7E-6EF4B39F01B9}" type="pres">
      <dgm:prSet presAssocID="{CA1C6724-B293-4958-BEB0-70BCA71AA586}" presName="hierChild5" presStyleCnt="0"/>
      <dgm:spPr/>
    </dgm:pt>
    <dgm:pt modelId="{8B0E3F8B-B8C0-4D55-9657-3BA61B9A6BFE}" type="pres">
      <dgm:prSet presAssocID="{D588E250-39E1-4720-B711-10F850F46B33}" presName="Name37" presStyleLbl="parChTrans1D4" presStyleIdx="2" presStyleCnt="12"/>
      <dgm:spPr/>
      <dgm:t>
        <a:bodyPr/>
        <a:lstStyle/>
        <a:p>
          <a:endParaRPr lang="pl-PL"/>
        </a:p>
      </dgm:t>
    </dgm:pt>
    <dgm:pt modelId="{2DD4AEB4-914B-4E60-A06A-A503D2659718}" type="pres">
      <dgm:prSet presAssocID="{553866D7-2A34-4182-88D3-E842CAAF67AB}" presName="hierRoot2" presStyleCnt="0">
        <dgm:presLayoutVars>
          <dgm:hierBranch val="init"/>
        </dgm:presLayoutVars>
      </dgm:prSet>
      <dgm:spPr/>
    </dgm:pt>
    <dgm:pt modelId="{8E6FFEF3-A5FA-48BD-8759-DC6FACA6B618}" type="pres">
      <dgm:prSet presAssocID="{553866D7-2A34-4182-88D3-E842CAAF67AB}" presName="rootComposite" presStyleCnt="0"/>
      <dgm:spPr/>
    </dgm:pt>
    <dgm:pt modelId="{AF137252-D13B-4C77-B83D-FA672636AA22}" type="pres">
      <dgm:prSet presAssocID="{553866D7-2A34-4182-88D3-E842CAAF67AB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E42CA67-4831-494A-A145-4C38E816ED26}" type="pres">
      <dgm:prSet presAssocID="{553866D7-2A34-4182-88D3-E842CAAF67AB}" presName="rootConnector" presStyleLbl="node4" presStyleIdx="2" presStyleCnt="12"/>
      <dgm:spPr/>
      <dgm:t>
        <a:bodyPr/>
        <a:lstStyle/>
        <a:p>
          <a:endParaRPr lang="pl-PL"/>
        </a:p>
      </dgm:t>
    </dgm:pt>
    <dgm:pt modelId="{3B151480-DB8B-49DC-A242-CCA6986C537D}" type="pres">
      <dgm:prSet presAssocID="{553866D7-2A34-4182-88D3-E842CAAF67AB}" presName="hierChild4" presStyleCnt="0"/>
      <dgm:spPr/>
    </dgm:pt>
    <dgm:pt modelId="{B0A46DC2-6603-4401-ABA5-0B123EC30B6B}" type="pres">
      <dgm:prSet presAssocID="{553866D7-2A34-4182-88D3-E842CAAF67AB}" presName="hierChild5" presStyleCnt="0"/>
      <dgm:spPr/>
    </dgm:pt>
    <dgm:pt modelId="{67122CF0-42BE-4B5F-A675-240223D7DE62}" type="pres">
      <dgm:prSet presAssocID="{32DCC64C-368E-4124-A549-4A12F4EF2D28}" presName="hierChild5" presStyleCnt="0"/>
      <dgm:spPr/>
    </dgm:pt>
    <dgm:pt modelId="{235726AF-A03C-4E8D-AA35-C5C3CFBA6E27}" type="pres">
      <dgm:prSet presAssocID="{D6C65CD1-B28E-4EFA-9CB3-ABE7E9928A4F}" presName="Name37" presStyleLbl="parChTrans1D4" presStyleIdx="3" presStyleCnt="12"/>
      <dgm:spPr/>
      <dgm:t>
        <a:bodyPr/>
        <a:lstStyle/>
        <a:p>
          <a:endParaRPr lang="pl-PL"/>
        </a:p>
      </dgm:t>
    </dgm:pt>
    <dgm:pt modelId="{0A37F8D0-D4D5-4D7D-9F4A-1D61609A1A7D}" type="pres">
      <dgm:prSet presAssocID="{B39F7013-E3E8-44D1-A541-F0E418CC5E05}" presName="hierRoot2" presStyleCnt="0">
        <dgm:presLayoutVars>
          <dgm:hierBranch val="init"/>
        </dgm:presLayoutVars>
      </dgm:prSet>
      <dgm:spPr/>
    </dgm:pt>
    <dgm:pt modelId="{1C8A1EED-A855-4B5C-9914-D84F89B47E58}" type="pres">
      <dgm:prSet presAssocID="{B39F7013-E3E8-44D1-A541-F0E418CC5E05}" presName="rootComposite" presStyleCnt="0"/>
      <dgm:spPr/>
    </dgm:pt>
    <dgm:pt modelId="{FEDA4E38-A15F-4A0E-A4CE-0A8C16A793B4}" type="pres">
      <dgm:prSet presAssocID="{B39F7013-E3E8-44D1-A541-F0E418CC5E05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F36B739-43B5-4078-8899-199371F0E436}" type="pres">
      <dgm:prSet presAssocID="{B39F7013-E3E8-44D1-A541-F0E418CC5E05}" presName="rootConnector" presStyleLbl="node4" presStyleIdx="3" presStyleCnt="12"/>
      <dgm:spPr/>
      <dgm:t>
        <a:bodyPr/>
        <a:lstStyle/>
        <a:p>
          <a:endParaRPr lang="pl-PL"/>
        </a:p>
      </dgm:t>
    </dgm:pt>
    <dgm:pt modelId="{D83A74A5-12DA-475D-A75A-C3BC833F3E32}" type="pres">
      <dgm:prSet presAssocID="{B39F7013-E3E8-44D1-A541-F0E418CC5E05}" presName="hierChild4" presStyleCnt="0"/>
      <dgm:spPr/>
    </dgm:pt>
    <dgm:pt modelId="{8D65072F-5049-46BA-AA60-6547219FB291}" type="pres">
      <dgm:prSet presAssocID="{B39F7013-E3E8-44D1-A541-F0E418CC5E05}" presName="hierChild5" presStyleCnt="0"/>
      <dgm:spPr/>
    </dgm:pt>
    <dgm:pt modelId="{A94B9D39-DCDE-48FB-A261-9B7F36F4A8DB}" type="pres">
      <dgm:prSet presAssocID="{8618A7D5-3EB3-45A9-943C-51B4B6CAAAD9}" presName="Name37" presStyleLbl="parChTrans1D4" presStyleIdx="4" presStyleCnt="12"/>
      <dgm:spPr/>
      <dgm:t>
        <a:bodyPr/>
        <a:lstStyle/>
        <a:p>
          <a:endParaRPr lang="pl-PL"/>
        </a:p>
      </dgm:t>
    </dgm:pt>
    <dgm:pt modelId="{ADBE5442-4DC7-47D2-910D-4C66DBA2AFE8}" type="pres">
      <dgm:prSet presAssocID="{2BEBF40C-B302-4204-A367-9E878CC1F810}" presName="hierRoot2" presStyleCnt="0">
        <dgm:presLayoutVars>
          <dgm:hierBranch val="init"/>
        </dgm:presLayoutVars>
      </dgm:prSet>
      <dgm:spPr/>
    </dgm:pt>
    <dgm:pt modelId="{2E967250-2434-4EA7-97BF-535E6DD6575C}" type="pres">
      <dgm:prSet presAssocID="{2BEBF40C-B302-4204-A367-9E878CC1F810}" presName="rootComposite" presStyleCnt="0"/>
      <dgm:spPr/>
    </dgm:pt>
    <dgm:pt modelId="{F1191C75-30B5-4D58-9619-6ACEF0A92F3F}" type="pres">
      <dgm:prSet presAssocID="{2BEBF40C-B302-4204-A367-9E878CC1F810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2422F40-926B-4949-A2FD-FF4B5334DC78}" type="pres">
      <dgm:prSet presAssocID="{2BEBF40C-B302-4204-A367-9E878CC1F810}" presName="rootConnector" presStyleLbl="node4" presStyleIdx="4" presStyleCnt="12"/>
      <dgm:spPr/>
      <dgm:t>
        <a:bodyPr/>
        <a:lstStyle/>
        <a:p>
          <a:endParaRPr lang="pl-PL"/>
        </a:p>
      </dgm:t>
    </dgm:pt>
    <dgm:pt modelId="{33CA092B-6B08-4DA2-90D6-F3FD2CC52074}" type="pres">
      <dgm:prSet presAssocID="{2BEBF40C-B302-4204-A367-9E878CC1F810}" presName="hierChild4" presStyleCnt="0"/>
      <dgm:spPr/>
    </dgm:pt>
    <dgm:pt modelId="{2214239E-594F-47E7-AA12-3F6684147F92}" type="pres">
      <dgm:prSet presAssocID="{BB68052E-F180-4696-8C81-9BEFC237A1E8}" presName="Name37" presStyleLbl="parChTrans1D4" presStyleIdx="5" presStyleCnt="12"/>
      <dgm:spPr/>
      <dgm:t>
        <a:bodyPr/>
        <a:lstStyle/>
        <a:p>
          <a:endParaRPr lang="pl-PL"/>
        </a:p>
      </dgm:t>
    </dgm:pt>
    <dgm:pt modelId="{4843B577-CC19-4C61-B700-11B8C7665259}" type="pres">
      <dgm:prSet presAssocID="{BF212514-645E-49C6-8B28-665F500D9D42}" presName="hierRoot2" presStyleCnt="0">
        <dgm:presLayoutVars>
          <dgm:hierBranch val="init"/>
        </dgm:presLayoutVars>
      </dgm:prSet>
      <dgm:spPr/>
    </dgm:pt>
    <dgm:pt modelId="{C1AED42B-8AE5-4847-9FDD-3B4EB104C1AD}" type="pres">
      <dgm:prSet presAssocID="{BF212514-645E-49C6-8B28-665F500D9D42}" presName="rootComposite" presStyleCnt="0"/>
      <dgm:spPr/>
    </dgm:pt>
    <dgm:pt modelId="{0BA0987F-E9A3-4811-9F93-257AC322266E}" type="pres">
      <dgm:prSet presAssocID="{BF212514-645E-49C6-8B28-665F500D9D42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6163B0B-4A57-4A3D-8F97-0F7D838876B4}" type="pres">
      <dgm:prSet presAssocID="{BF212514-645E-49C6-8B28-665F500D9D42}" presName="rootConnector" presStyleLbl="node4" presStyleIdx="5" presStyleCnt="12"/>
      <dgm:spPr/>
      <dgm:t>
        <a:bodyPr/>
        <a:lstStyle/>
        <a:p>
          <a:endParaRPr lang="pl-PL"/>
        </a:p>
      </dgm:t>
    </dgm:pt>
    <dgm:pt modelId="{A7C82536-102B-4D1A-9FA5-8AAAEB3C156D}" type="pres">
      <dgm:prSet presAssocID="{BF212514-645E-49C6-8B28-665F500D9D42}" presName="hierChild4" presStyleCnt="0"/>
      <dgm:spPr/>
    </dgm:pt>
    <dgm:pt modelId="{7A587D2F-791B-47A2-8D25-43EFF578546A}" type="pres">
      <dgm:prSet presAssocID="{BF212514-645E-49C6-8B28-665F500D9D42}" presName="hierChild5" presStyleCnt="0"/>
      <dgm:spPr/>
    </dgm:pt>
    <dgm:pt modelId="{D514F36A-F6F3-4F23-A18D-71F047ECD266}" type="pres">
      <dgm:prSet presAssocID="{AAD0675C-2D32-4C89-91BC-FA321B882B8A}" presName="Name37" presStyleLbl="parChTrans1D4" presStyleIdx="6" presStyleCnt="12"/>
      <dgm:spPr/>
      <dgm:t>
        <a:bodyPr/>
        <a:lstStyle/>
        <a:p>
          <a:endParaRPr lang="pl-PL"/>
        </a:p>
      </dgm:t>
    </dgm:pt>
    <dgm:pt modelId="{34152AF1-2B87-4F4D-A69F-70D861174993}" type="pres">
      <dgm:prSet presAssocID="{B7C459A8-1AD4-42D2-BE9C-877AA7787364}" presName="hierRoot2" presStyleCnt="0">
        <dgm:presLayoutVars>
          <dgm:hierBranch val="init"/>
        </dgm:presLayoutVars>
      </dgm:prSet>
      <dgm:spPr/>
    </dgm:pt>
    <dgm:pt modelId="{E9EB7272-04B1-4590-9A1E-91901E65951D}" type="pres">
      <dgm:prSet presAssocID="{B7C459A8-1AD4-42D2-BE9C-877AA7787364}" presName="rootComposite" presStyleCnt="0"/>
      <dgm:spPr/>
    </dgm:pt>
    <dgm:pt modelId="{B00F6BD4-ABF1-4AA8-9600-B4BC850259A0}" type="pres">
      <dgm:prSet presAssocID="{B7C459A8-1AD4-42D2-BE9C-877AA7787364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D90E46D-6376-40AD-97E5-87A5C5E0B57E}" type="pres">
      <dgm:prSet presAssocID="{B7C459A8-1AD4-42D2-BE9C-877AA7787364}" presName="rootConnector" presStyleLbl="node4" presStyleIdx="6" presStyleCnt="12"/>
      <dgm:spPr/>
      <dgm:t>
        <a:bodyPr/>
        <a:lstStyle/>
        <a:p>
          <a:endParaRPr lang="pl-PL"/>
        </a:p>
      </dgm:t>
    </dgm:pt>
    <dgm:pt modelId="{6C097428-1D6F-4875-A595-D1C0D5DF774B}" type="pres">
      <dgm:prSet presAssocID="{B7C459A8-1AD4-42D2-BE9C-877AA7787364}" presName="hierChild4" presStyleCnt="0"/>
      <dgm:spPr/>
    </dgm:pt>
    <dgm:pt modelId="{6CC9D3B9-F94B-462C-8115-D9E3EF248208}" type="pres">
      <dgm:prSet presAssocID="{B7C459A8-1AD4-42D2-BE9C-877AA7787364}" presName="hierChild5" presStyleCnt="0"/>
      <dgm:spPr/>
    </dgm:pt>
    <dgm:pt modelId="{15A4FC75-BF43-4D31-945E-1668EF25BBFE}" type="pres">
      <dgm:prSet presAssocID="{2BEBF40C-B302-4204-A367-9E878CC1F810}" presName="hierChild5" presStyleCnt="0"/>
      <dgm:spPr/>
    </dgm:pt>
    <dgm:pt modelId="{BDFF6586-9A22-4B20-899D-AFCC0F17BD08}" type="pres">
      <dgm:prSet presAssocID="{5BBB2F02-FDD4-4432-AE53-FB9C1E7977D4}" presName="Name37" presStyleLbl="parChTrans1D4" presStyleIdx="7" presStyleCnt="12"/>
      <dgm:spPr/>
      <dgm:t>
        <a:bodyPr/>
        <a:lstStyle/>
        <a:p>
          <a:endParaRPr lang="pl-PL"/>
        </a:p>
      </dgm:t>
    </dgm:pt>
    <dgm:pt modelId="{23DFC2E3-1645-410E-80DF-A34DC58AAC34}" type="pres">
      <dgm:prSet presAssocID="{F734D2A3-95E7-43D8-BC79-BF06BB3EA123}" presName="hierRoot2" presStyleCnt="0">
        <dgm:presLayoutVars>
          <dgm:hierBranch val="init"/>
        </dgm:presLayoutVars>
      </dgm:prSet>
      <dgm:spPr/>
    </dgm:pt>
    <dgm:pt modelId="{DFB7C3E2-5B1D-453D-9CBE-6A718E7D3E63}" type="pres">
      <dgm:prSet presAssocID="{F734D2A3-95E7-43D8-BC79-BF06BB3EA123}" presName="rootComposite" presStyleCnt="0"/>
      <dgm:spPr/>
    </dgm:pt>
    <dgm:pt modelId="{F074FF94-C2E1-41A3-9048-F013D7A57F0E}" type="pres">
      <dgm:prSet presAssocID="{F734D2A3-95E7-43D8-BC79-BF06BB3EA123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035F8D-C5AC-413F-B6AA-3F64598F1ED7}" type="pres">
      <dgm:prSet presAssocID="{F734D2A3-95E7-43D8-BC79-BF06BB3EA123}" presName="rootConnector" presStyleLbl="node4" presStyleIdx="7" presStyleCnt="12"/>
      <dgm:spPr/>
      <dgm:t>
        <a:bodyPr/>
        <a:lstStyle/>
        <a:p>
          <a:endParaRPr lang="pl-PL"/>
        </a:p>
      </dgm:t>
    </dgm:pt>
    <dgm:pt modelId="{E6E8EF41-71FF-424F-A090-289FED4C79CC}" type="pres">
      <dgm:prSet presAssocID="{F734D2A3-95E7-43D8-BC79-BF06BB3EA123}" presName="hierChild4" presStyleCnt="0"/>
      <dgm:spPr/>
    </dgm:pt>
    <dgm:pt modelId="{504B2947-AA45-4DED-803B-9C1E7FC813B9}" type="pres">
      <dgm:prSet presAssocID="{41EF0972-3608-4CCD-B804-316CF45122CE}" presName="Name37" presStyleLbl="parChTrans1D4" presStyleIdx="8" presStyleCnt="12"/>
      <dgm:spPr/>
      <dgm:t>
        <a:bodyPr/>
        <a:lstStyle/>
        <a:p>
          <a:endParaRPr lang="pl-PL"/>
        </a:p>
      </dgm:t>
    </dgm:pt>
    <dgm:pt modelId="{D5687B1D-3ABC-4AFA-8F75-8F2E71EA2640}" type="pres">
      <dgm:prSet presAssocID="{226129C1-9F70-4C8D-B2A3-83DFA970F05C}" presName="hierRoot2" presStyleCnt="0">
        <dgm:presLayoutVars>
          <dgm:hierBranch val="init"/>
        </dgm:presLayoutVars>
      </dgm:prSet>
      <dgm:spPr/>
    </dgm:pt>
    <dgm:pt modelId="{3520F086-7A6C-4A00-929D-103519AA4161}" type="pres">
      <dgm:prSet presAssocID="{226129C1-9F70-4C8D-B2A3-83DFA970F05C}" presName="rootComposite" presStyleCnt="0"/>
      <dgm:spPr/>
    </dgm:pt>
    <dgm:pt modelId="{BDBC228F-6913-4218-84F7-3DE9632622A8}" type="pres">
      <dgm:prSet presAssocID="{226129C1-9F70-4C8D-B2A3-83DFA970F05C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F0103AB-8038-4430-A4CF-89546FE50E29}" type="pres">
      <dgm:prSet presAssocID="{226129C1-9F70-4C8D-B2A3-83DFA970F05C}" presName="rootConnector" presStyleLbl="node4" presStyleIdx="8" presStyleCnt="12"/>
      <dgm:spPr/>
      <dgm:t>
        <a:bodyPr/>
        <a:lstStyle/>
        <a:p>
          <a:endParaRPr lang="pl-PL"/>
        </a:p>
      </dgm:t>
    </dgm:pt>
    <dgm:pt modelId="{3259E128-C062-4001-A850-544A64944F85}" type="pres">
      <dgm:prSet presAssocID="{226129C1-9F70-4C8D-B2A3-83DFA970F05C}" presName="hierChild4" presStyleCnt="0"/>
      <dgm:spPr/>
    </dgm:pt>
    <dgm:pt modelId="{35B7E5AF-231B-45D2-BF77-A2CD8DB4EB54}" type="pres">
      <dgm:prSet presAssocID="{226129C1-9F70-4C8D-B2A3-83DFA970F05C}" presName="hierChild5" presStyleCnt="0"/>
      <dgm:spPr/>
    </dgm:pt>
    <dgm:pt modelId="{B82A164A-2084-4C7A-97B7-86723A41504A}" type="pres">
      <dgm:prSet presAssocID="{D6592E8F-F6ED-4B7E-B031-E11DB38F2497}" presName="Name37" presStyleLbl="parChTrans1D4" presStyleIdx="9" presStyleCnt="12"/>
      <dgm:spPr/>
      <dgm:t>
        <a:bodyPr/>
        <a:lstStyle/>
        <a:p>
          <a:endParaRPr lang="pl-PL"/>
        </a:p>
      </dgm:t>
    </dgm:pt>
    <dgm:pt modelId="{D089036F-A3E2-4B1E-9214-FE2B4CBC85F1}" type="pres">
      <dgm:prSet presAssocID="{CC5EE0ED-E764-47BB-BE2E-42B17DC2EC65}" presName="hierRoot2" presStyleCnt="0">
        <dgm:presLayoutVars>
          <dgm:hierBranch val="init"/>
        </dgm:presLayoutVars>
      </dgm:prSet>
      <dgm:spPr/>
    </dgm:pt>
    <dgm:pt modelId="{C1A69847-AA02-4924-8A83-C4EFD9BC167B}" type="pres">
      <dgm:prSet presAssocID="{CC5EE0ED-E764-47BB-BE2E-42B17DC2EC65}" presName="rootComposite" presStyleCnt="0"/>
      <dgm:spPr/>
    </dgm:pt>
    <dgm:pt modelId="{59821AC6-4C39-4F50-A483-C9B36280D31B}" type="pres">
      <dgm:prSet presAssocID="{CC5EE0ED-E764-47BB-BE2E-42B17DC2EC65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5428FDE-0ACA-472E-81F1-726EDD13533E}" type="pres">
      <dgm:prSet presAssocID="{CC5EE0ED-E764-47BB-BE2E-42B17DC2EC65}" presName="rootConnector" presStyleLbl="node4" presStyleIdx="9" presStyleCnt="12"/>
      <dgm:spPr/>
      <dgm:t>
        <a:bodyPr/>
        <a:lstStyle/>
        <a:p>
          <a:endParaRPr lang="pl-PL"/>
        </a:p>
      </dgm:t>
    </dgm:pt>
    <dgm:pt modelId="{EBF3B30A-D974-44BF-90A9-85C1FE6791B9}" type="pres">
      <dgm:prSet presAssocID="{CC5EE0ED-E764-47BB-BE2E-42B17DC2EC65}" presName="hierChild4" presStyleCnt="0"/>
      <dgm:spPr/>
    </dgm:pt>
    <dgm:pt modelId="{EC4544DB-C4E1-455D-B653-E831F16456CD}" type="pres">
      <dgm:prSet presAssocID="{CC5EE0ED-E764-47BB-BE2E-42B17DC2EC65}" presName="hierChild5" presStyleCnt="0"/>
      <dgm:spPr/>
    </dgm:pt>
    <dgm:pt modelId="{3C876EF6-5442-41D9-A089-7DFE5CD0C58D}" type="pres">
      <dgm:prSet presAssocID="{F734D2A3-95E7-43D8-BC79-BF06BB3EA123}" presName="hierChild5" presStyleCnt="0"/>
      <dgm:spPr/>
    </dgm:pt>
    <dgm:pt modelId="{09C78E71-23E8-44B3-BFA7-D042A006F683}" type="pres">
      <dgm:prSet presAssocID="{87EFA86B-898D-473B-BE6A-CAC60662582D}" presName="Name37" presStyleLbl="parChTrans1D4" presStyleIdx="10" presStyleCnt="12"/>
      <dgm:spPr/>
      <dgm:t>
        <a:bodyPr/>
        <a:lstStyle/>
        <a:p>
          <a:endParaRPr lang="pl-PL"/>
        </a:p>
      </dgm:t>
    </dgm:pt>
    <dgm:pt modelId="{7898EB88-C4DB-4554-8BB9-5460F8A8D407}" type="pres">
      <dgm:prSet presAssocID="{DA38834F-BF7C-4416-936F-54D4FD0B66FC}" presName="hierRoot2" presStyleCnt="0">
        <dgm:presLayoutVars>
          <dgm:hierBranch val="init"/>
        </dgm:presLayoutVars>
      </dgm:prSet>
      <dgm:spPr/>
    </dgm:pt>
    <dgm:pt modelId="{00B48749-2726-4CD6-9930-E07C1F07189C}" type="pres">
      <dgm:prSet presAssocID="{DA38834F-BF7C-4416-936F-54D4FD0B66FC}" presName="rootComposite" presStyleCnt="0"/>
      <dgm:spPr/>
    </dgm:pt>
    <dgm:pt modelId="{AB3CB47C-986D-44D6-9916-677E3072A611}" type="pres">
      <dgm:prSet presAssocID="{DA38834F-BF7C-4416-936F-54D4FD0B66FC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609CAD-40C1-4F37-934C-5AF2B4F53553}" type="pres">
      <dgm:prSet presAssocID="{DA38834F-BF7C-4416-936F-54D4FD0B66FC}" presName="rootConnector" presStyleLbl="node4" presStyleIdx="10" presStyleCnt="12"/>
      <dgm:spPr/>
      <dgm:t>
        <a:bodyPr/>
        <a:lstStyle/>
        <a:p>
          <a:endParaRPr lang="pl-PL"/>
        </a:p>
      </dgm:t>
    </dgm:pt>
    <dgm:pt modelId="{1C834C22-8344-43E4-899C-DDFD9338D022}" type="pres">
      <dgm:prSet presAssocID="{DA38834F-BF7C-4416-936F-54D4FD0B66FC}" presName="hierChild4" presStyleCnt="0"/>
      <dgm:spPr/>
    </dgm:pt>
    <dgm:pt modelId="{2AD8AEA3-7032-4417-A699-73151033D31F}" type="pres">
      <dgm:prSet presAssocID="{DA38834F-BF7C-4416-936F-54D4FD0B66FC}" presName="hierChild5" presStyleCnt="0"/>
      <dgm:spPr/>
    </dgm:pt>
    <dgm:pt modelId="{663F5D65-5CA6-4C1F-96E4-4126F65DC656}" type="pres">
      <dgm:prSet presAssocID="{736DE305-F9F9-41EB-9498-6E36771A97D1}" presName="Name37" presStyleLbl="parChTrans1D4" presStyleIdx="11" presStyleCnt="12"/>
      <dgm:spPr/>
      <dgm:t>
        <a:bodyPr/>
        <a:lstStyle/>
        <a:p>
          <a:endParaRPr lang="pl-PL"/>
        </a:p>
      </dgm:t>
    </dgm:pt>
    <dgm:pt modelId="{77C9B4AB-218D-4248-A613-4FCDDD0F1B8C}" type="pres">
      <dgm:prSet presAssocID="{6D71DDA8-4C2F-4203-808A-0F96DB353CE0}" presName="hierRoot2" presStyleCnt="0">
        <dgm:presLayoutVars>
          <dgm:hierBranch val="init"/>
        </dgm:presLayoutVars>
      </dgm:prSet>
      <dgm:spPr/>
    </dgm:pt>
    <dgm:pt modelId="{DAC290BA-F1DA-4121-BB16-637EA332AB66}" type="pres">
      <dgm:prSet presAssocID="{6D71DDA8-4C2F-4203-808A-0F96DB353CE0}" presName="rootComposite" presStyleCnt="0"/>
      <dgm:spPr/>
    </dgm:pt>
    <dgm:pt modelId="{4A66EF56-E95E-4C5E-8A00-D4BC1B0E74EA}" type="pres">
      <dgm:prSet presAssocID="{6D71DDA8-4C2F-4203-808A-0F96DB353CE0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A730B4-BB11-46B7-9A5E-1FC68D355386}" type="pres">
      <dgm:prSet presAssocID="{6D71DDA8-4C2F-4203-808A-0F96DB353CE0}" presName="rootConnector" presStyleLbl="node4" presStyleIdx="11" presStyleCnt="12"/>
      <dgm:spPr/>
      <dgm:t>
        <a:bodyPr/>
        <a:lstStyle/>
        <a:p>
          <a:endParaRPr lang="pl-PL"/>
        </a:p>
      </dgm:t>
    </dgm:pt>
    <dgm:pt modelId="{BC4A81A5-5688-429C-A58B-D7E26D21CCF2}" type="pres">
      <dgm:prSet presAssocID="{6D71DDA8-4C2F-4203-808A-0F96DB353CE0}" presName="hierChild4" presStyleCnt="0"/>
      <dgm:spPr/>
    </dgm:pt>
    <dgm:pt modelId="{A92347CA-1B02-4276-A606-765E6C6DCBAE}" type="pres">
      <dgm:prSet presAssocID="{6D71DDA8-4C2F-4203-808A-0F96DB353CE0}" presName="hierChild5" presStyleCnt="0"/>
      <dgm:spPr/>
    </dgm:pt>
    <dgm:pt modelId="{009597E1-1440-424B-9FB2-DF2D34E60B90}" type="pres">
      <dgm:prSet presAssocID="{4911A2F5-2C3F-44A6-9C65-A8987FB14FE1}" presName="hierChild5" presStyleCnt="0"/>
      <dgm:spPr/>
    </dgm:pt>
    <dgm:pt modelId="{7FC7800D-6B71-401C-BC36-640DC3FAC68B}" type="pres">
      <dgm:prSet presAssocID="{DDA17F77-CB32-4103-A82D-98622DD27766}" presName="hierChild5" presStyleCnt="0"/>
      <dgm:spPr/>
    </dgm:pt>
    <dgm:pt modelId="{41141BB3-1832-4E27-A8D5-9ABB96A57409}" type="pres">
      <dgm:prSet presAssocID="{A201BA65-16D6-4F7B-AE80-B605E77762F5}" presName="hierChild3" presStyleCnt="0"/>
      <dgm:spPr/>
    </dgm:pt>
  </dgm:ptLst>
  <dgm:cxnLst>
    <dgm:cxn modelId="{8049F06C-BD9C-4ED0-88EE-1F416E23BACA}" type="presOf" srcId="{63204199-9D82-45BE-A5A7-874D73340BB8}" destId="{DCCEC7E5-6F37-4F2A-8879-FA9B84ED071A}" srcOrd="0" destOrd="0" presId="urn:microsoft.com/office/officeart/2005/8/layout/orgChart1"/>
    <dgm:cxn modelId="{20A3A5A0-8BD0-4ADA-9CDA-557611F57F65}" type="presOf" srcId="{CC5EE0ED-E764-47BB-BE2E-42B17DC2EC65}" destId="{45428FDE-0ACA-472E-81F1-726EDD13533E}" srcOrd="1" destOrd="0" presId="urn:microsoft.com/office/officeart/2005/8/layout/orgChart1"/>
    <dgm:cxn modelId="{F3413302-EB1D-421D-87E5-051CA213A7FB}" srcId="{4911A2F5-2C3F-44A6-9C65-A8987FB14FE1}" destId="{6D71DDA8-4C2F-4203-808A-0F96DB353CE0}" srcOrd="5" destOrd="0" parTransId="{736DE305-F9F9-41EB-9498-6E36771A97D1}" sibTransId="{051487A6-FFD4-411F-B37B-E5CDE711D359}"/>
    <dgm:cxn modelId="{0E33BB2A-0CCA-403F-84D9-6920301CF537}" type="presOf" srcId="{8618A7D5-3EB3-45A9-943C-51B4B6CAAAD9}" destId="{A94B9D39-DCDE-48FB-A261-9B7F36F4A8DB}" srcOrd="0" destOrd="0" presId="urn:microsoft.com/office/officeart/2005/8/layout/orgChart1"/>
    <dgm:cxn modelId="{A612C3DD-44F9-4A27-A3D1-FABAE632B1D6}" type="presOf" srcId="{5BBB2F02-FDD4-4432-AE53-FB9C1E7977D4}" destId="{BDFF6586-9A22-4B20-899D-AFCC0F17BD08}" srcOrd="0" destOrd="0" presId="urn:microsoft.com/office/officeart/2005/8/layout/orgChart1"/>
    <dgm:cxn modelId="{5EC1ABCE-4CFD-4584-AFDE-72B6DC85AD49}" type="presOf" srcId="{BB68052E-F180-4696-8C81-9BEFC237A1E8}" destId="{2214239E-594F-47E7-AA12-3F6684147F92}" srcOrd="0" destOrd="0" presId="urn:microsoft.com/office/officeart/2005/8/layout/orgChart1"/>
    <dgm:cxn modelId="{667C4AEA-E209-4E65-9EE5-F0516862797C}" srcId="{F734D2A3-95E7-43D8-BC79-BF06BB3EA123}" destId="{226129C1-9F70-4C8D-B2A3-83DFA970F05C}" srcOrd="0" destOrd="0" parTransId="{41EF0972-3608-4CCD-B804-316CF45122CE}" sibTransId="{065036D5-5CE2-473A-B28D-0830F5D1FF2E}"/>
    <dgm:cxn modelId="{50CE388C-EE1F-4D89-9589-85B253DB410C}" srcId="{32DCC64C-368E-4124-A549-4A12F4EF2D28}" destId="{553866D7-2A34-4182-88D3-E842CAAF67AB}" srcOrd="1" destOrd="0" parTransId="{D588E250-39E1-4720-B711-10F850F46B33}" sibTransId="{6996B5B7-773A-43B0-BC1F-4E198DBA0761}"/>
    <dgm:cxn modelId="{38F40ED9-83BA-44DE-BC09-521C15C933A1}" type="presOf" srcId="{736DE305-F9F9-41EB-9498-6E36771A97D1}" destId="{663F5D65-5CA6-4C1F-96E4-4126F65DC656}" srcOrd="0" destOrd="0" presId="urn:microsoft.com/office/officeart/2005/8/layout/orgChart1"/>
    <dgm:cxn modelId="{8D4DE305-787B-4083-8019-D5BC3E1489C0}" type="presOf" srcId="{87EFA86B-898D-473B-BE6A-CAC60662582D}" destId="{09C78E71-23E8-44B3-BFA7-D042A006F683}" srcOrd="0" destOrd="0" presId="urn:microsoft.com/office/officeart/2005/8/layout/orgChart1"/>
    <dgm:cxn modelId="{CF913ACA-A413-4E08-87C4-51EB51783719}" type="presOf" srcId="{553866D7-2A34-4182-88D3-E842CAAF67AB}" destId="{AF137252-D13B-4C77-B83D-FA672636AA22}" srcOrd="0" destOrd="0" presId="urn:microsoft.com/office/officeart/2005/8/layout/orgChart1"/>
    <dgm:cxn modelId="{DB01AAA4-3F71-45A7-B795-BBF0A17415C1}" type="presOf" srcId="{CC5EE0ED-E764-47BB-BE2E-42B17DC2EC65}" destId="{59821AC6-4C39-4F50-A483-C9B36280D31B}" srcOrd="0" destOrd="0" presId="urn:microsoft.com/office/officeart/2005/8/layout/orgChart1"/>
    <dgm:cxn modelId="{3FD664A1-489D-4388-9082-0E5A20C51A6A}" type="presOf" srcId="{DDA17F77-CB32-4103-A82D-98622DD27766}" destId="{AD20E71D-674C-408F-85A0-D89D76952E99}" srcOrd="0" destOrd="0" presId="urn:microsoft.com/office/officeart/2005/8/layout/orgChart1"/>
    <dgm:cxn modelId="{206B5986-802E-4BED-88BD-3457EDD38248}" type="presOf" srcId="{6D71DDA8-4C2F-4203-808A-0F96DB353CE0}" destId="{09A730B4-BB11-46B7-9A5E-1FC68D355386}" srcOrd="1" destOrd="0" presId="urn:microsoft.com/office/officeart/2005/8/layout/orgChart1"/>
    <dgm:cxn modelId="{E55F90EF-8408-4C38-AFD0-2B2B7DFA7065}" type="presOf" srcId="{B39F7013-E3E8-44D1-A541-F0E418CC5E05}" destId="{0F36B739-43B5-4078-8899-199371F0E436}" srcOrd="1" destOrd="0" presId="urn:microsoft.com/office/officeart/2005/8/layout/orgChart1"/>
    <dgm:cxn modelId="{C6D83FCA-3860-49C6-8566-272166F85525}" srcId="{4911A2F5-2C3F-44A6-9C65-A8987FB14FE1}" destId="{B39F7013-E3E8-44D1-A541-F0E418CC5E05}" srcOrd="1" destOrd="0" parTransId="{D6C65CD1-B28E-4EFA-9CB3-ABE7E9928A4F}" sibTransId="{24263915-D61A-4CAC-A4AC-166D97DCE5B6}"/>
    <dgm:cxn modelId="{9C841BBF-9321-4402-8F47-F21E30C1AE36}" type="presOf" srcId="{AD4ECC99-F368-4930-94F7-DF271BA30835}" destId="{F0356B42-F8D1-4F5E-B274-5C4FD0241CEA}" srcOrd="1" destOrd="0" presId="urn:microsoft.com/office/officeart/2005/8/layout/orgChart1"/>
    <dgm:cxn modelId="{D88191C9-04CF-418D-8C1A-85DE4DB71A37}" type="presOf" srcId="{B39F7013-E3E8-44D1-A541-F0E418CC5E05}" destId="{FEDA4E38-A15F-4A0E-A4CE-0A8C16A793B4}" srcOrd="0" destOrd="0" presId="urn:microsoft.com/office/officeart/2005/8/layout/orgChart1"/>
    <dgm:cxn modelId="{FB599707-02E8-4811-8A83-B73A7365D092}" type="presOf" srcId="{226129C1-9F70-4C8D-B2A3-83DFA970F05C}" destId="{BDBC228F-6913-4218-84F7-3DE9632622A8}" srcOrd="0" destOrd="0" presId="urn:microsoft.com/office/officeart/2005/8/layout/orgChart1"/>
    <dgm:cxn modelId="{B963B778-A64D-48AA-98EC-475B07F640C4}" type="presOf" srcId="{5A242105-6DC7-43EC-9A42-5C357F00FE3A}" destId="{CFA981A8-7582-43BE-9CA6-7B08EEB7FC82}" srcOrd="0" destOrd="0" presId="urn:microsoft.com/office/officeart/2005/8/layout/orgChart1"/>
    <dgm:cxn modelId="{4E852104-F0E4-4352-B09A-28AC09805D0D}" srcId="{4911A2F5-2C3F-44A6-9C65-A8987FB14FE1}" destId="{32DCC64C-368E-4124-A549-4A12F4EF2D28}" srcOrd="0" destOrd="0" parTransId="{5DB9F2E1-9DFA-4B7D-8680-5D0751D52D09}" sibTransId="{DFFE81DE-4818-4487-8191-D1BB39B8B029}"/>
    <dgm:cxn modelId="{8FF968FC-6A69-41FA-B34B-2EF08E0BAEBC}" type="presOf" srcId="{32DCC64C-368E-4124-A549-4A12F4EF2D28}" destId="{A4E40565-640B-4B92-9260-D4162E945B69}" srcOrd="1" destOrd="0" presId="urn:microsoft.com/office/officeart/2005/8/layout/orgChart1"/>
    <dgm:cxn modelId="{E0CF215C-BE85-4571-8AD5-F303FC314EB3}" type="presOf" srcId="{BF212514-645E-49C6-8B28-665F500D9D42}" destId="{F6163B0B-4A57-4A3D-8F97-0F7D838876B4}" srcOrd="1" destOrd="0" presId="urn:microsoft.com/office/officeart/2005/8/layout/orgChart1"/>
    <dgm:cxn modelId="{FDDD34BD-7CA7-4309-91F6-E67E3FC74E86}" type="presOf" srcId="{5CBA9CE6-1D28-4499-8B79-919C578C48EA}" destId="{9C80983E-51EC-4A6A-9DF7-962B0E098D31}" srcOrd="0" destOrd="0" presId="urn:microsoft.com/office/officeart/2005/8/layout/orgChart1"/>
    <dgm:cxn modelId="{95B87CA4-8E7B-4CDC-9C13-092558CA75AB}" srcId="{DDA17F77-CB32-4103-A82D-98622DD27766}" destId="{4911A2F5-2C3F-44A6-9C65-A8987FB14FE1}" srcOrd="1" destOrd="0" parTransId="{5CBA9CE6-1D28-4499-8B79-919C578C48EA}" sibTransId="{AD335D59-EA80-484F-93F0-7C86D7138807}"/>
    <dgm:cxn modelId="{AAC476BA-7375-40C4-8139-B3D428614F35}" type="presOf" srcId="{32DCC64C-368E-4124-A549-4A12F4EF2D28}" destId="{34844D65-A298-41F8-A05E-3636291A3B2C}" srcOrd="0" destOrd="0" presId="urn:microsoft.com/office/officeart/2005/8/layout/orgChart1"/>
    <dgm:cxn modelId="{9F554935-9BBA-41F1-B428-64ACD39846E8}" type="presOf" srcId="{4911A2F5-2C3F-44A6-9C65-A8987FB14FE1}" destId="{859F490C-98FB-4C51-8971-4E87FFCA4D57}" srcOrd="1" destOrd="0" presId="urn:microsoft.com/office/officeart/2005/8/layout/orgChart1"/>
    <dgm:cxn modelId="{07F1A79B-B30D-4FFF-BCC2-B0C18252D33A}" srcId="{4911A2F5-2C3F-44A6-9C65-A8987FB14FE1}" destId="{2BEBF40C-B302-4204-A367-9E878CC1F810}" srcOrd="2" destOrd="0" parTransId="{8618A7D5-3EB3-45A9-943C-51B4B6CAAAD9}" sibTransId="{C80044D8-E28F-4254-BB28-0A82B1F1F755}"/>
    <dgm:cxn modelId="{11512927-3CC2-46BA-AB84-2E883A1D509F}" srcId="{2BEBF40C-B302-4204-A367-9E878CC1F810}" destId="{B7C459A8-1AD4-42D2-BE9C-877AA7787364}" srcOrd="1" destOrd="0" parTransId="{AAD0675C-2D32-4C89-91BC-FA321B882B8A}" sibTransId="{0B78CC1B-6F95-4392-B9C9-B3AD97FD4669}"/>
    <dgm:cxn modelId="{00886D1A-E9C6-420B-9A02-11FB83F32244}" type="presOf" srcId="{9CB5BD37-1FA5-49A9-A7F5-B47528DF0E75}" destId="{A34B5A61-BA1E-4253-9EDC-2BF1ABBE9F99}" srcOrd="0" destOrd="0" presId="urn:microsoft.com/office/officeart/2005/8/layout/orgChart1"/>
    <dgm:cxn modelId="{D0694226-903E-476E-A2BE-BCEF0F35347F}" type="presOf" srcId="{553866D7-2A34-4182-88D3-E842CAAF67AB}" destId="{6E42CA67-4831-494A-A145-4C38E816ED26}" srcOrd="1" destOrd="0" presId="urn:microsoft.com/office/officeart/2005/8/layout/orgChart1"/>
    <dgm:cxn modelId="{C137B58D-43B0-4A2C-9B3F-2C239BF25EC5}" type="presOf" srcId="{DDA17F77-CB32-4103-A82D-98622DD27766}" destId="{D6FE3B80-489E-4DCF-89BC-F7650570A85A}" srcOrd="1" destOrd="0" presId="urn:microsoft.com/office/officeart/2005/8/layout/orgChart1"/>
    <dgm:cxn modelId="{FC8B2F3C-F06B-4673-BBCD-E2742CBD4E49}" type="presOf" srcId="{A201BA65-16D6-4F7B-AE80-B605E77762F5}" destId="{21C1477A-93A3-47F1-8799-71EC4862E80A}" srcOrd="1" destOrd="0" presId="urn:microsoft.com/office/officeart/2005/8/layout/orgChart1"/>
    <dgm:cxn modelId="{37D8DD77-7824-4099-BD41-E9692C7037AB}" srcId="{DDA17F77-CB32-4103-A82D-98622DD27766}" destId="{AD4ECC99-F368-4930-94F7-DF271BA30835}" srcOrd="0" destOrd="0" parTransId="{63204199-9D82-45BE-A5A7-874D73340BB8}" sibTransId="{F974BE87-C01D-456A-B7DC-AA5DA4C09B7F}"/>
    <dgm:cxn modelId="{B933CEA5-4986-4129-8329-45AF34ADE4CD}" type="presOf" srcId="{AAD0675C-2D32-4C89-91BC-FA321B882B8A}" destId="{D514F36A-F6F3-4F23-A18D-71F047ECD266}" srcOrd="0" destOrd="0" presId="urn:microsoft.com/office/officeart/2005/8/layout/orgChart1"/>
    <dgm:cxn modelId="{7A7051D8-3F34-4A4D-BCF5-3501BD2FCD3B}" srcId="{9CB5BD37-1FA5-49A9-A7F5-B47528DF0E75}" destId="{A201BA65-16D6-4F7B-AE80-B605E77762F5}" srcOrd="0" destOrd="0" parTransId="{63C6043B-2F6F-4836-9C98-212BE31F1070}" sibTransId="{9DD6BBFF-FD40-485B-90DE-E2926116CCEB}"/>
    <dgm:cxn modelId="{53F100D3-10F1-4700-BF74-AC6610FD5C42}" srcId="{F734D2A3-95E7-43D8-BC79-BF06BB3EA123}" destId="{CC5EE0ED-E764-47BB-BE2E-42B17DC2EC65}" srcOrd="1" destOrd="0" parTransId="{D6592E8F-F6ED-4B7E-B031-E11DB38F2497}" sibTransId="{84C8E73B-64ED-435A-9874-E8C3083C96EA}"/>
    <dgm:cxn modelId="{3E3FDBDD-9425-47F0-AC32-34ACD1CC8B16}" type="presOf" srcId="{DA38834F-BF7C-4416-936F-54D4FD0B66FC}" destId="{EB609CAD-40C1-4F37-934C-5AF2B4F53553}" srcOrd="1" destOrd="0" presId="urn:microsoft.com/office/officeart/2005/8/layout/orgChart1"/>
    <dgm:cxn modelId="{FF46D544-6FB6-4709-91C9-1F25C86867FB}" type="presOf" srcId="{A201BA65-16D6-4F7B-AE80-B605E77762F5}" destId="{8D9247D0-0E7B-487D-AD60-751E29560FCC}" srcOrd="0" destOrd="0" presId="urn:microsoft.com/office/officeart/2005/8/layout/orgChart1"/>
    <dgm:cxn modelId="{3A1C16A1-527E-4467-B0CD-FD2E412B569D}" type="presOf" srcId="{AD4ECC99-F368-4930-94F7-DF271BA30835}" destId="{A3086A81-A463-4BB9-99CC-D2E5CB076734}" srcOrd="0" destOrd="0" presId="urn:microsoft.com/office/officeart/2005/8/layout/orgChart1"/>
    <dgm:cxn modelId="{E8D683A7-1C86-4AB1-B98F-8156562858E3}" srcId="{2BEBF40C-B302-4204-A367-9E878CC1F810}" destId="{BF212514-645E-49C6-8B28-665F500D9D42}" srcOrd="0" destOrd="0" parTransId="{BB68052E-F180-4696-8C81-9BEFC237A1E8}" sibTransId="{01093092-CC21-4102-A658-C1ACB804F816}"/>
    <dgm:cxn modelId="{D98AB84B-385D-4F09-8F90-7BF2AD806027}" type="presOf" srcId="{D6C65CD1-B28E-4EFA-9CB3-ABE7E9928A4F}" destId="{235726AF-A03C-4E8D-AA35-C5C3CFBA6E27}" srcOrd="0" destOrd="0" presId="urn:microsoft.com/office/officeart/2005/8/layout/orgChart1"/>
    <dgm:cxn modelId="{B208DD91-3832-440E-8273-4218E7396F71}" type="presOf" srcId="{2BEBF40C-B302-4204-A367-9E878CC1F810}" destId="{C2422F40-926B-4949-A2FD-FF4B5334DC78}" srcOrd="1" destOrd="0" presId="urn:microsoft.com/office/officeart/2005/8/layout/orgChart1"/>
    <dgm:cxn modelId="{2639610F-D687-4A92-8271-6E524333CC7A}" type="presOf" srcId="{B7C459A8-1AD4-42D2-BE9C-877AA7787364}" destId="{1D90E46D-6376-40AD-97E5-87A5C5E0B57E}" srcOrd="1" destOrd="0" presId="urn:microsoft.com/office/officeart/2005/8/layout/orgChart1"/>
    <dgm:cxn modelId="{2C16059C-7E11-4008-9042-B920575E73A4}" srcId="{4911A2F5-2C3F-44A6-9C65-A8987FB14FE1}" destId="{F734D2A3-95E7-43D8-BC79-BF06BB3EA123}" srcOrd="3" destOrd="0" parTransId="{5BBB2F02-FDD4-4432-AE53-FB9C1E7977D4}" sibTransId="{D38CA5CA-2C87-4DB8-A54A-FEA977EA5F2C}"/>
    <dgm:cxn modelId="{9F6329BB-9E4B-42C9-ADFE-64F7A07935AE}" srcId="{A201BA65-16D6-4F7B-AE80-B605E77762F5}" destId="{DDA17F77-CB32-4103-A82D-98622DD27766}" srcOrd="0" destOrd="0" parTransId="{5A242105-6DC7-43EC-9A42-5C357F00FE3A}" sibTransId="{59938285-C3D2-455E-AC63-16CB84F0E3CA}"/>
    <dgm:cxn modelId="{0EC194EF-9BC5-4461-BDD4-41BB3BAFA2FD}" type="presOf" srcId="{6D71DDA8-4C2F-4203-808A-0F96DB353CE0}" destId="{4A66EF56-E95E-4C5E-8A00-D4BC1B0E74EA}" srcOrd="0" destOrd="0" presId="urn:microsoft.com/office/officeart/2005/8/layout/orgChart1"/>
    <dgm:cxn modelId="{F6BE23F5-7EDA-4902-8718-3E57EA447D35}" type="presOf" srcId="{4911A2F5-2C3F-44A6-9C65-A8987FB14FE1}" destId="{1F7B957C-2073-471C-B066-E4E11EC234D2}" srcOrd="0" destOrd="0" presId="urn:microsoft.com/office/officeart/2005/8/layout/orgChart1"/>
    <dgm:cxn modelId="{BC702AB8-ECB9-4353-8368-F81A8780C092}" type="presOf" srcId="{DA38834F-BF7C-4416-936F-54D4FD0B66FC}" destId="{AB3CB47C-986D-44D6-9916-677E3072A611}" srcOrd="0" destOrd="0" presId="urn:microsoft.com/office/officeart/2005/8/layout/orgChart1"/>
    <dgm:cxn modelId="{808FBE9C-0373-4FE1-8A6B-73F353753AE7}" type="presOf" srcId="{2BEBF40C-B302-4204-A367-9E878CC1F810}" destId="{F1191C75-30B5-4D58-9619-6ACEF0A92F3F}" srcOrd="0" destOrd="0" presId="urn:microsoft.com/office/officeart/2005/8/layout/orgChart1"/>
    <dgm:cxn modelId="{8401E15A-5598-4384-B279-EB0BC53D86FB}" type="presOf" srcId="{F734D2A3-95E7-43D8-BC79-BF06BB3EA123}" destId="{F074FF94-C2E1-41A3-9048-F013D7A57F0E}" srcOrd="0" destOrd="0" presId="urn:microsoft.com/office/officeart/2005/8/layout/orgChart1"/>
    <dgm:cxn modelId="{55E7E4D5-1572-49FF-A9CE-1DE921DD3B88}" type="presOf" srcId="{D6592E8F-F6ED-4B7E-B031-E11DB38F2497}" destId="{B82A164A-2084-4C7A-97B7-86723A41504A}" srcOrd="0" destOrd="0" presId="urn:microsoft.com/office/officeart/2005/8/layout/orgChart1"/>
    <dgm:cxn modelId="{31326DDF-D378-4A8B-8D13-13752A319F08}" type="presOf" srcId="{226129C1-9F70-4C8D-B2A3-83DFA970F05C}" destId="{EF0103AB-8038-4430-A4CF-89546FE50E29}" srcOrd="1" destOrd="0" presId="urn:microsoft.com/office/officeart/2005/8/layout/orgChart1"/>
    <dgm:cxn modelId="{EB931BFC-6852-43CC-90F5-2D638D199315}" type="presOf" srcId="{98C4A6CE-216F-40D1-A279-BFB6E7518F92}" destId="{0C92E7F2-BDBE-4CCD-B821-4D37BA1DF439}" srcOrd="0" destOrd="0" presId="urn:microsoft.com/office/officeart/2005/8/layout/orgChart1"/>
    <dgm:cxn modelId="{6553D050-C9BE-45C2-8B1F-4C4E40D15B88}" srcId="{32DCC64C-368E-4124-A549-4A12F4EF2D28}" destId="{CA1C6724-B293-4958-BEB0-70BCA71AA586}" srcOrd="0" destOrd="0" parTransId="{98C4A6CE-216F-40D1-A279-BFB6E7518F92}" sibTransId="{ADB8322A-7B13-4575-9605-2BD2DA97238B}"/>
    <dgm:cxn modelId="{B38487DC-8D6E-4ADB-8BF9-F051BF82B40C}" srcId="{4911A2F5-2C3F-44A6-9C65-A8987FB14FE1}" destId="{DA38834F-BF7C-4416-936F-54D4FD0B66FC}" srcOrd="4" destOrd="0" parTransId="{87EFA86B-898D-473B-BE6A-CAC60662582D}" sibTransId="{3F845582-CDC3-4EE5-BF29-F08CBC668FA0}"/>
    <dgm:cxn modelId="{0F7DC426-E2ED-4B23-8C2B-9E750716F961}" type="presOf" srcId="{BF212514-645E-49C6-8B28-665F500D9D42}" destId="{0BA0987F-E9A3-4811-9F93-257AC322266E}" srcOrd="0" destOrd="0" presId="urn:microsoft.com/office/officeart/2005/8/layout/orgChart1"/>
    <dgm:cxn modelId="{1789CA68-8DCB-463F-8822-B3A3D5ADFFEB}" type="presOf" srcId="{5DB9F2E1-9DFA-4B7D-8680-5D0751D52D09}" destId="{6FDB924B-A69D-4940-9E0F-CB3D33051A0A}" srcOrd="0" destOrd="0" presId="urn:microsoft.com/office/officeart/2005/8/layout/orgChart1"/>
    <dgm:cxn modelId="{7F3AA5CB-DFA5-49CF-9B5D-41CA271A6056}" type="presOf" srcId="{CA1C6724-B293-4958-BEB0-70BCA71AA586}" destId="{D7D9E208-7D8D-4404-8D30-7E005FC03ED1}" srcOrd="0" destOrd="0" presId="urn:microsoft.com/office/officeart/2005/8/layout/orgChart1"/>
    <dgm:cxn modelId="{9C0F8C2A-F607-4312-B0F7-348C0A12C3DC}" type="presOf" srcId="{CA1C6724-B293-4958-BEB0-70BCA71AA586}" destId="{294A1E6C-F666-4665-80E4-425B3294E03D}" srcOrd="1" destOrd="0" presId="urn:microsoft.com/office/officeart/2005/8/layout/orgChart1"/>
    <dgm:cxn modelId="{C375BC08-5833-49CB-9DEE-25E1A4455D7F}" type="presOf" srcId="{B7C459A8-1AD4-42D2-BE9C-877AA7787364}" destId="{B00F6BD4-ABF1-4AA8-9600-B4BC850259A0}" srcOrd="0" destOrd="0" presId="urn:microsoft.com/office/officeart/2005/8/layout/orgChart1"/>
    <dgm:cxn modelId="{02F39E87-41D6-4D0F-89B3-09E2ABE7A2AC}" type="presOf" srcId="{F734D2A3-95E7-43D8-BC79-BF06BB3EA123}" destId="{35035F8D-C5AC-413F-B6AA-3F64598F1ED7}" srcOrd="1" destOrd="0" presId="urn:microsoft.com/office/officeart/2005/8/layout/orgChart1"/>
    <dgm:cxn modelId="{93DD1452-4C9C-40B7-AB86-A01B174F058F}" type="presOf" srcId="{41EF0972-3608-4CCD-B804-316CF45122CE}" destId="{504B2947-AA45-4DED-803B-9C1E7FC813B9}" srcOrd="0" destOrd="0" presId="urn:microsoft.com/office/officeart/2005/8/layout/orgChart1"/>
    <dgm:cxn modelId="{7051DAF5-FCD0-4004-A956-7C321689EF76}" type="presOf" srcId="{D588E250-39E1-4720-B711-10F850F46B33}" destId="{8B0E3F8B-B8C0-4D55-9657-3BA61B9A6BFE}" srcOrd="0" destOrd="0" presId="urn:microsoft.com/office/officeart/2005/8/layout/orgChart1"/>
    <dgm:cxn modelId="{96ED5744-1AC0-43F4-9E5C-7B5FFD1B9257}" type="presParOf" srcId="{A34B5A61-BA1E-4253-9EDC-2BF1ABBE9F99}" destId="{3FD85B52-01CE-4084-BDCE-55DFC77DC36A}" srcOrd="0" destOrd="0" presId="urn:microsoft.com/office/officeart/2005/8/layout/orgChart1"/>
    <dgm:cxn modelId="{5894B750-E1CC-4A06-8046-2239185BE84A}" type="presParOf" srcId="{3FD85B52-01CE-4084-BDCE-55DFC77DC36A}" destId="{AB2A06F8-C314-486A-9EC7-2892F6ED592A}" srcOrd="0" destOrd="0" presId="urn:microsoft.com/office/officeart/2005/8/layout/orgChart1"/>
    <dgm:cxn modelId="{8F7083AE-5783-4116-A6FC-1A064E4609E4}" type="presParOf" srcId="{AB2A06F8-C314-486A-9EC7-2892F6ED592A}" destId="{8D9247D0-0E7B-487D-AD60-751E29560FCC}" srcOrd="0" destOrd="0" presId="urn:microsoft.com/office/officeart/2005/8/layout/orgChart1"/>
    <dgm:cxn modelId="{55D1A2BE-A7DA-4F13-8626-1E0133F70FA5}" type="presParOf" srcId="{AB2A06F8-C314-486A-9EC7-2892F6ED592A}" destId="{21C1477A-93A3-47F1-8799-71EC4862E80A}" srcOrd="1" destOrd="0" presId="urn:microsoft.com/office/officeart/2005/8/layout/orgChart1"/>
    <dgm:cxn modelId="{B93E3C1F-B655-460A-B84F-0219A3E75FD7}" type="presParOf" srcId="{3FD85B52-01CE-4084-BDCE-55DFC77DC36A}" destId="{CF5CCAC1-4B27-4125-863D-696D66F8097A}" srcOrd="1" destOrd="0" presId="urn:microsoft.com/office/officeart/2005/8/layout/orgChart1"/>
    <dgm:cxn modelId="{3E6A48F5-D9E8-41F0-B942-8AFC63A4E95D}" type="presParOf" srcId="{CF5CCAC1-4B27-4125-863D-696D66F8097A}" destId="{CFA981A8-7582-43BE-9CA6-7B08EEB7FC82}" srcOrd="0" destOrd="0" presId="urn:microsoft.com/office/officeart/2005/8/layout/orgChart1"/>
    <dgm:cxn modelId="{238EEA8B-0066-4FD6-9635-C42E29E858F3}" type="presParOf" srcId="{CF5CCAC1-4B27-4125-863D-696D66F8097A}" destId="{13AC8237-AF28-4AA0-8664-0656D5E3BCB4}" srcOrd="1" destOrd="0" presId="urn:microsoft.com/office/officeart/2005/8/layout/orgChart1"/>
    <dgm:cxn modelId="{F5333F11-5818-451E-B5F8-C7EDB9D9AF71}" type="presParOf" srcId="{13AC8237-AF28-4AA0-8664-0656D5E3BCB4}" destId="{20EC2D76-FCFE-450B-BF07-9936E58D60FA}" srcOrd="0" destOrd="0" presId="urn:microsoft.com/office/officeart/2005/8/layout/orgChart1"/>
    <dgm:cxn modelId="{3874A317-8221-4ECB-92DE-796B6753AD20}" type="presParOf" srcId="{20EC2D76-FCFE-450B-BF07-9936E58D60FA}" destId="{AD20E71D-674C-408F-85A0-D89D76952E99}" srcOrd="0" destOrd="0" presId="urn:microsoft.com/office/officeart/2005/8/layout/orgChart1"/>
    <dgm:cxn modelId="{B26539EC-EA7C-4C27-8759-660D7CDAB448}" type="presParOf" srcId="{20EC2D76-FCFE-450B-BF07-9936E58D60FA}" destId="{D6FE3B80-489E-4DCF-89BC-F7650570A85A}" srcOrd="1" destOrd="0" presId="urn:microsoft.com/office/officeart/2005/8/layout/orgChart1"/>
    <dgm:cxn modelId="{A3687EED-688F-4E07-B875-4D0ADC79701E}" type="presParOf" srcId="{13AC8237-AF28-4AA0-8664-0656D5E3BCB4}" destId="{647D7948-9FA0-4FDD-8ED5-DD20225656BD}" srcOrd="1" destOrd="0" presId="urn:microsoft.com/office/officeart/2005/8/layout/orgChart1"/>
    <dgm:cxn modelId="{A2ED634E-5210-4709-BA5C-B8924CD86FF4}" type="presParOf" srcId="{647D7948-9FA0-4FDD-8ED5-DD20225656BD}" destId="{DCCEC7E5-6F37-4F2A-8879-FA9B84ED071A}" srcOrd="0" destOrd="0" presId="urn:microsoft.com/office/officeart/2005/8/layout/orgChart1"/>
    <dgm:cxn modelId="{A5B7F980-2E5E-49E4-B5E1-629549D67FC4}" type="presParOf" srcId="{647D7948-9FA0-4FDD-8ED5-DD20225656BD}" destId="{CD8ACA4A-622A-48E1-A21B-78403457C5AC}" srcOrd="1" destOrd="0" presId="urn:microsoft.com/office/officeart/2005/8/layout/orgChart1"/>
    <dgm:cxn modelId="{B94FA4A0-3382-4E7F-922C-852DE8ECAD63}" type="presParOf" srcId="{CD8ACA4A-622A-48E1-A21B-78403457C5AC}" destId="{B1E816B0-CE38-4737-99DE-A0D4338867C6}" srcOrd="0" destOrd="0" presId="urn:microsoft.com/office/officeart/2005/8/layout/orgChart1"/>
    <dgm:cxn modelId="{BA034E90-B1D8-4436-B8D0-C125D29B28DC}" type="presParOf" srcId="{B1E816B0-CE38-4737-99DE-A0D4338867C6}" destId="{A3086A81-A463-4BB9-99CC-D2E5CB076734}" srcOrd="0" destOrd="0" presId="urn:microsoft.com/office/officeart/2005/8/layout/orgChart1"/>
    <dgm:cxn modelId="{BF7E14FC-3787-4664-A9BB-C882209D70E0}" type="presParOf" srcId="{B1E816B0-CE38-4737-99DE-A0D4338867C6}" destId="{F0356B42-F8D1-4F5E-B274-5C4FD0241CEA}" srcOrd="1" destOrd="0" presId="urn:microsoft.com/office/officeart/2005/8/layout/orgChart1"/>
    <dgm:cxn modelId="{EC5F3450-5E86-440C-B368-0602F287EDDE}" type="presParOf" srcId="{CD8ACA4A-622A-48E1-A21B-78403457C5AC}" destId="{08FD0F21-49A5-41F5-B84C-C91151DBB176}" srcOrd="1" destOrd="0" presId="urn:microsoft.com/office/officeart/2005/8/layout/orgChart1"/>
    <dgm:cxn modelId="{5DA7B402-B95B-4008-9FDB-CCA11ACC9B90}" type="presParOf" srcId="{CD8ACA4A-622A-48E1-A21B-78403457C5AC}" destId="{DC566DA8-4C0F-4200-AA1F-FCF3EF2B3C05}" srcOrd="2" destOrd="0" presId="urn:microsoft.com/office/officeart/2005/8/layout/orgChart1"/>
    <dgm:cxn modelId="{B5243DCC-6815-4411-8E47-A1D40FEBA815}" type="presParOf" srcId="{647D7948-9FA0-4FDD-8ED5-DD20225656BD}" destId="{9C80983E-51EC-4A6A-9DF7-962B0E098D31}" srcOrd="2" destOrd="0" presId="urn:microsoft.com/office/officeart/2005/8/layout/orgChart1"/>
    <dgm:cxn modelId="{FFFE15FC-A298-47D8-B282-CEEF70B88AA9}" type="presParOf" srcId="{647D7948-9FA0-4FDD-8ED5-DD20225656BD}" destId="{A4EC680F-F9B3-4D14-AF7F-70B619CD334C}" srcOrd="3" destOrd="0" presId="urn:microsoft.com/office/officeart/2005/8/layout/orgChart1"/>
    <dgm:cxn modelId="{874A4877-6000-4BDB-8399-3D606AD81EE7}" type="presParOf" srcId="{A4EC680F-F9B3-4D14-AF7F-70B619CD334C}" destId="{E63FD9C2-E1C5-4240-82F3-52D560625B61}" srcOrd="0" destOrd="0" presId="urn:microsoft.com/office/officeart/2005/8/layout/orgChart1"/>
    <dgm:cxn modelId="{F1566A37-4E90-4061-9AFC-3CCE2F76AD7A}" type="presParOf" srcId="{E63FD9C2-E1C5-4240-82F3-52D560625B61}" destId="{1F7B957C-2073-471C-B066-E4E11EC234D2}" srcOrd="0" destOrd="0" presId="urn:microsoft.com/office/officeart/2005/8/layout/orgChart1"/>
    <dgm:cxn modelId="{E632C099-1EE1-43D3-9721-65519EB19DFF}" type="presParOf" srcId="{E63FD9C2-E1C5-4240-82F3-52D560625B61}" destId="{859F490C-98FB-4C51-8971-4E87FFCA4D57}" srcOrd="1" destOrd="0" presId="urn:microsoft.com/office/officeart/2005/8/layout/orgChart1"/>
    <dgm:cxn modelId="{DFE61561-0BF1-4340-A2F0-53425BED347C}" type="presParOf" srcId="{A4EC680F-F9B3-4D14-AF7F-70B619CD334C}" destId="{B27561E5-C54A-4C34-A904-E809E782A1E4}" srcOrd="1" destOrd="0" presId="urn:microsoft.com/office/officeart/2005/8/layout/orgChart1"/>
    <dgm:cxn modelId="{DEB696AC-D10F-474D-A222-CC21AA965E14}" type="presParOf" srcId="{B27561E5-C54A-4C34-A904-E809E782A1E4}" destId="{6FDB924B-A69D-4940-9E0F-CB3D33051A0A}" srcOrd="0" destOrd="0" presId="urn:microsoft.com/office/officeart/2005/8/layout/orgChart1"/>
    <dgm:cxn modelId="{6AFC3A5C-75B8-4453-8A87-2E975A518F6D}" type="presParOf" srcId="{B27561E5-C54A-4C34-A904-E809E782A1E4}" destId="{E03FF6FE-1963-431B-9B2D-EE3EAA758026}" srcOrd="1" destOrd="0" presId="urn:microsoft.com/office/officeart/2005/8/layout/orgChart1"/>
    <dgm:cxn modelId="{AB8D1309-83C2-4063-AFC2-2A5425F48725}" type="presParOf" srcId="{E03FF6FE-1963-431B-9B2D-EE3EAA758026}" destId="{CB56A363-D38D-421A-A94D-24F922C532E5}" srcOrd="0" destOrd="0" presId="urn:microsoft.com/office/officeart/2005/8/layout/orgChart1"/>
    <dgm:cxn modelId="{EFF9DB09-F689-45F4-A299-982DEBD43AEA}" type="presParOf" srcId="{CB56A363-D38D-421A-A94D-24F922C532E5}" destId="{34844D65-A298-41F8-A05E-3636291A3B2C}" srcOrd="0" destOrd="0" presId="urn:microsoft.com/office/officeart/2005/8/layout/orgChart1"/>
    <dgm:cxn modelId="{F55A8787-F419-4317-AF5B-C1B058F347C6}" type="presParOf" srcId="{CB56A363-D38D-421A-A94D-24F922C532E5}" destId="{A4E40565-640B-4B92-9260-D4162E945B69}" srcOrd="1" destOrd="0" presId="urn:microsoft.com/office/officeart/2005/8/layout/orgChart1"/>
    <dgm:cxn modelId="{EAEB8732-E1EE-4976-88F0-A850891CBC30}" type="presParOf" srcId="{E03FF6FE-1963-431B-9B2D-EE3EAA758026}" destId="{D84D735D-7A59-4D92-9BB1-370D72630EDD}" srcOrd="1" destOrd="0" presId="urn:microsoft.com/office/officeart/2005/8/layout/orgChart1"/>
    <dgm:cxn modelId="{FD4731C2-3C7D-4D9E-BC6A-7423D612192E}" type="presParOf" srcId="{D84D735D-7A59-4D92-9BB1-370D72630EDD}" destId="{0C92E7F2-BDBE-4CCD-B821-4D37BA1DF439}" srcOrd="0" destOrd="0" presId="urn:microsoft.com/office/officeart/2005/8/layout/orgChart1"/>
    <dgm:cxn modelId="{E9523D72-0BF5-47EC-BC6B-A2E1991DC888}" type="presParOf" srcId="{D84D735D-7A59-4D92-9BB1-370D72630EDD}" destId="{F5F57E0B-ED50-4E81-AB5C-642C3C1B9605}" srcOrd="1" destOrd="0" presId="urn:microsoft.com/office/officeart/2005/8/layout/orgChart1"/>
    <dgm:cxn modelId="{4CECE04F-D324-4061-874A-5EBFBA029622}" type="presParOf" srcId="{F5F57E0B-ED50-4E81-AB5C-642C3C1B9605}" destId="{AF8E3BF2-8D32-4175-B420-672FAB7F89C9}" srcOrd="0" destOrd="0" presId="urn:microsoft.com/office/officeart/2005/8/layout/orgChart1"/>
    <dgm:cxn modelId="{E1C934F6-6770-48F5-908C-0E8876CFA2D5}" type="presParOf" srcId="{AF8E3BF2-8D32-4175-B420-672FAB7F89C9}" destId="{D7D9E208-7D8D-4404-8D30-7E005FC03ED1}" srcOrd="0" destOrd="0" presId="urn:microsoft.com/office/officeart/2005/8/layout/orgChart1"/>
    <dgm:cxn modelId="{E480E66A-FC67-46D0-927D-BAA67CB65DDF}" type="presParOf" srcId="{AF8E3BF2-8D32-4175-B420-672FAB7F89C9}" destId="{294A1E6C-F666-4665-80E4-425B3294E03D}" srcOrd="1" destOrd="0" presId="urn:microsoft.com/office/officeart/2005/8/layout/orgChart1"/>
    <dgm:cxn modelId="{E76FA467-AEAC-4D80-AF3F-3F1044381C0E}" type="presParOf" srcId="{F5F57E0B-ED50-4E81-AB5C-642C3C1B9605}" destId="{28487301-1036-47CC-BAAC-B35F21DB156A}" srcOrd="1" destOrd="0" presId="urn:microsoft.com/office/officeart/2005/8/layout/orgChart1"/>
    <dgm:cxn modelId="{4C3811AB-E218-43FD-B51E-C49DC6ABC6CC}" type="presParOf" srcId="{F5F57E0B-ED50-4E81-AB5C-642C3C1B9605}" destId="{79831C46-932B-4767-BA7E-6EF4B39F01B9}" srcOrd="2" destOrd="0" presId="urn:microsoft.com/office/officeart/2005/8/layout/orgChart1"/>
    <dgm:cxn modelId="{DEDAB9B0-8B1C-4F9F-A6EC-E5354D6EBF87}" type="presParOf" srcId="{D84D735D-7A59-4D92-9BB1-370D72630EDD}" destId="{8B0E3F8B-B8C0-4D55-9657-3BA61B9A6BFE}" srcOrd="2" destOrd="0" presId="urn:microsoft.com/office/officeart/2005/8/layout/orgChart1"/>
    <dgm:cxn modelId="{0482FB79-B6AD-4C38-B638-23C75BD59BFB}" type="presParOf" srcId="{D84D735D-7A59-4D92-9BB1-370D72630EDD}" destId="{2DD4AEB4-914B-4E60-A06A-A503D2659718}" srcOrd="3" destOrd="0" presId="urn:microsoft.com/office/officeart/2005/8/layout/orgChart1"/>
    <dgm:cxn modelId="{20C76CA6-9BB4-416C-859B-3AD7B7CF58B4}" type="presParOf" srcId="{2DD4AEB4-914B-4E60-A06A-A503D2659718}" destId="{8E6FFEF3-A5FA-48BD-8759-DC6FACA6B618}" srcOrd="0" destOrd="0" presId="urn:microsoft.com/office/officeart/2005/8/layout/orgChart1"/>
    <dgm:cxn modelId="{3BD2FA82-9EDA-43DA-B91D-3D1B6F81914D}" type="presParOf" srcId="{8E6FFEF3-A5FA-48BD-8759-DC6FACA6B618}" destId="{AF137252-D13B-4C77-B83D-FA672636AA22}" srcOrd="0" destOrd="0" presId="urn:microsoft.com/office/officeart/2005/8/layout/orgChart1"/>
    <dgm:cxn modelId="{12D26624-9B46-4E82-8EEF-66DD7A92198D}" type="presParOf" srcId="{8E6FFEF3-A5FA-48BD-8759-DC6FACA6B618}" destId="{6E42CA67-4831-494A-A145-4C38E816ED26}" srcOrd="1" destOrd="0" presId="urn:microsoft.com/office/officeart/2005/8/layout/orgChart1"/>
    <dgm:cxn modelId="{41F45D19-3EDA-42E5-A5D1-597860941B8A}" type="presParOf" srcId="{2DD4AEB4-914B-4E60-A06A-A503D2659718}" destId="{3B151480-DB8B-49DC-A242-CCA6986C537D}" srcOrd="1" destOrd="0" presId="urn:microsoft.com/office/officeart/2005/8/layout/orgChart1"/>
    <dgm:cxn modelId="{E0D73A1D-C37F-4EF6-9DD9-458F8A27C205}" type="presParOf" srcId="{2DD4AEB4-914B-4E60-A06A-A503D2659718}" destId="{B0A46DC2-6603-4401-ABA5-0B123EC30B6B}" srcOrd="2" destOrd="0" presId="urn:microsoft.com/office/officeart/2005/8/layout/orgChart1"/>
    <dgm:cxn modelId="{C1BF8BDB-6C94-486E-B240-30120CBBC25E}" type="presParOf" srcId="{E03FF6FE-1963-431B-9B2D-EE3EAA758026}" destId="{67122CF0-42BE-4B5F-A675-240223D7DE62}" srcOrd="2" destOrd="0" presId="urn:microsoft.com/office/officeart/2005/8/layout/orgChart1"/>
    <dgm:cxn modelId="{35E82439-79A1-4C95-BF18-CE380BF4C135}" type="presParOf" srcId="{B27561E5-C54A-4C34-A904-E809E782A1E4}" destId="{235726AF-A03C-4E8D-AA35-C5C3CFBA6E27}" srcOrd="2" destOrd="0" presId="urn:microsoft.com/office/officeart/2005/8/layout/orgChart1"/>
    <dgm:cxn modelId="{B9B1678A-882E-4444-A467-CB6BA47BEA19}" type="presParOf" srcId="{B27561E5-C54A-4C34-A904-E809E782A1E4}" destId="{0A37F8D0-D4D5-4D7D-9F4A-1D61609A1A7D}" srcOrd="3" destOrd="0" presId="urn:microsoft.com/office/officeart/2005/8/layout/orgChart1"/>
    <dgm:cxn modelId="{0A07A81D-E763-4C12-8D0A-5998107C2B59}" type="presParOf" srcId="{0A37F8D0-D4D5-4D7D-9F4A-1D61609A1A7D}" destId="{1C8A1EED-A855-4B5C-9914-D84F89B47E58}" srcOrd="0" destOrd="0" presId="urn:microsoft.com/office/officeart/2005/8/layout/orgChart1"/>
    <dgm:cxn modelId="{3F841CE3-973C-4424-B915-F4CACA7F4E22}" type="presParOf" srcId="{1C8A1EED-A855-4B5C-9914-D84F89B47E58}" destId="{FEDA4E38-A15F-4A0E-A4CE-0A8C16A793B4}" srcOrd="0" destOrd="0" presId="urn:microsoft.com/office/officeart/2005/8/layout/orgChart1"/>
    <dgm:cxn modelId="{9296633E-5446-4616-880D-1D4805DC0FAA}" type="presParOf" srcId="{1C8A1EED-A855-4B5C-9914-D84F89B47E58}" destId="{0F36B739-43B5-4078-8899-199371F0E436}" srcOrd="1" destOrd="0" presId="urn:microsoft.com/office/officeart/2005/8/layout/orgChart1"/>
    <dgm:cxn modelId="{445FB5FD-C037-49F4-8E77-2B2193AE0DBB}" type="presParOf" srcId="{0A37F8D0-D4D5-4D7D-9F4A-1D61609A1A7D}" destId="{D83A74A5-12DA-475D-A75A-C3BC833F3E32}" srcOrd="1" destOrd="0" presId="urn:microsoft.com/office/officeart/2005/8/layout/orgChart1"/>
    <dgm:cxn modelId="{F9D9BFEE-FCDB-4A93-9CC6-A0466BDB3EA2}" type="presParOf" srcId="{0A37F8D0-D4D5-4D7D-9F4A-1D61609A1A7D}" destId="{8D65072F-5049-46BA-AA60-6547219FB291}" srcOrd="2" destOrd="0" presId="urn:microsoft.com/office/officeart/2005/8/layout/orgChart1"/>
    <dgm:cxn modelId="{2B647274-9432-42D1-9CA0-F1EA636479E6}" type="presParOf" srcId="{B27561E5-C54A-4C34-A904-E809E782A1E4}" destId="{A94B9D39-DCDE-48FB-A261-9B7F36F4A8DB}" srcOrd="4" destOrd="0" presId="urn:microsoft.com/office/officeart/2005/8/layout/orgChart1"/>
    <dgm:cxn modelId="{A2E802C2-AF60-4888-8434-BEAD6F4589B2}" type="presParOf" srcId="{B27561E5-C54A-4C34-A904-E809E782A1E4}" destId="{ADBE5442-4DC7-47D2-910D-4C66DBA2AFE8}" srcOrd="5" destOrd="0" presId="urn:microsoft.com/office/officeart/2005/8/layout/orgChart1"/>
    <dgm:cxn modelId="{D26AC157-30C4-4D4D-93E3-5D1A7478C24B}" type="presParOf" srcId="{ADBE5442-4DC7-47D2-910D-4C66DBA2AFE8}" destId="{2E967250-2434-4EA7-97BF-535E6DD6575C}" srcOrd="0" destOrd="0" presId="urn:microsoft.com/office/officeart/2005/8/layout/orgChart1"/>
    <dgm:cxn modelId="{BCC5D3A0-76AD-4AA6-9BEF-DA7C7BABD563}" type="presParOf" srcId="{2E967250-2434-4EA7-97BF-535E6DD6575C}" destId="{F1191C75-30B5-4D58-9619-6ACEF0A92F3F}" srcOrd="0" destOrd="0" presId="urn:microsoft.com/office/officeart/2005/8/layout/orgChart1"/>
    <dgm:cxn modelId="{909F47CE-2FD6-44D9-93B9-CF3162F8E8D4}" type="presParOf" srcId="{2E967250-2434-4EA7-97BF-535E6DD6575C}" destId="{C2422F40-926B-4949-A2FD-FF4B5334DC78}" srcOrd="1" destOrd="0" presId="urn:microsoft.com/office/officeart/2005/8/layout/orgChart1"/>
    <dgm:cxn modelId="{588A8F48-8592-4620-BD09-299D2267CEE0}" type="presParOf" srcId="{ADBE5442-4DC7-47D2-910D-4C66DBA2AFE8}" destId="{33CA092B-6B08-4DA2-90D6-F3FD2CC52074}" srcOrd="1" destOrd="0" presId="urn:microsoft.com/office/officeart/2005/8/layout/orgChart1"/>
    <dgm:cxn modelId="{8A457B98-869E-4AD4-9A23-282F4707D706}" type="presParOf" srcId="{33CA092B-6B08-4DA2-90D6-F3FD2CC52074}" destId="{2214239E-594F-47E7-AA12-3F6684147F92}" srcOrd="0" destOrd="0" presId="urn:microsoft.com/office/officeart/2005/8/layout/orgChart1"/>
    <dgm:cxn modelId="{9D43A227-C398-4E8A-9B2F-71C5BD7F7562}" type="presParOf" srcId="{33CA092B-6B08-4DA2-90D6-F3FD2CC52074}" destId="{4843B577-CC19-4C61-B700-11B8C7665259}" srcOrd="1" destOrd="0" presId="urn:microsoft.com/office/officeart/2005/8/layout/orgChart1"/>
    <dgm:cxn modelId="{B08767CA-7A75-45A1-ACD1-8F861D2CFA82}" type="presParOf" srcId="{4843B577-CC19-4C61-B700-11B8C7665259}" destId="{C1AED42B-8AE5-4847-9FDD-3B4EB104C1AD}" srcOrd="0" destOrd="0" presId="urn:microsoft.com/office/officeart/2005/8/layout/orgChart1"/>
    <dgm:cxn modelId="{AF183946-2474-4203-98E4-C629B1226183}" type="presParOf" srcId="{C1AED42B-8AE5-4847-9FDD-3B4EB104C1AD}" destId="{0BA0987F-E9A3-4811-9F93-257AC322266E}" srcOrd="0" destOrd="0" presId="urn:microsoft.com/office/officeart/2005/8/layout/orgChart1"/>
    <dgm:cxn modelId="{CC6830BC-BD39-44FC-AA2D-65CB15DDB340}" type="presParOf" srcId="{C1AED42B-8AE5-4847-9FDD-3B4EB104C1AD}" destId="{F6163B0B-4A57-4A3D-8F97-0F7D838876B4}" srcOrd="1" destOrd="0" presId="urn:microsoft.com/office/officeart/2005/8/layout/orgChart1"/>
    <dgm:cxn modelId="{0BBCF161-399D-4B04-984E-49EF6455AA1B}" type="presParOf" srcId="{4843B577-CC19-4C61-B700-11B8C7665259}" destId="{A7C82536-102B-4D1A-9FA5-8AAAEB3C156D}" srcOrd="1" destOrd="0" presId="urn:microsoft.com/office/officeart/2005/8/layout/orgChart1"/>
    <dgm:cxn modelId="{2C07EF7B-6791-49C3-8330-B726333A30CB}" type="presParOf" srcId="{4843B577-CC19-4C61-B700-11B8C7665259}" destId="{7A587D2F-791B-47A2-8D25-43EFF578546A}" srcOrd="2" destOrd="0" presId="urn:microsoft.com/office/officeart/2005/8/layout/orgChart1"/>
    <dgm:cxn modelId="{42ED65F5-5528-4A89-9197-1AE3209258E8}" type="presParOf" srcId="{33CA092B-6B08-4DA2-90D6-F3FD2CC52074}" destId="{D514F36A-F6F3-4F23-A18D-71F047ECD266}" srcOrd="2" destOrd="0" presId="urn:microsoft.com/office/officeart/2005/8/layout/orgChart1"/>
    <dgm:cxn modelId="{D4E68961-4578-4D42-9E18-B428C8746F79}" type="presParOf" srcId="{33CA092B-6B08-4DA2-90D6-F3FD2CC52074}" destId="{34152AF1-2B87-4F4D-A69F-70D861174993}" srcOrd="3" destOrd="0" presId="urn:microsoft.com/office/officeart/2005/8/layout/orgChart1"/>
    <dgm:cxn modelId="{581AAEE6-41B8-41C9-92A4-C3E8C48E8994}" type="presParOf" srcId="{34152AF1-2B87-4F4D-A69F-70D861174993}" destId="{E9EB7272-04B1-4590-9A1E-91901E65951D}" srcOrd="0" destOrd="0" presId="urn:microsoft.com/office/officeart/2005/8/layout/orgChart1"/>
    <dgm:cxn modelId="{C94B421E-910C-4FB1-AA64-B77E318C982A}" type="presParOf" srcId="{E9EB7272-04B1-4590-9A1E-91901E65951D}" destId="{B00F6BD4-ABF1-4AA8-9600-B4BC850259A0}" srcOrd="0" destOrd="0" presId="urn:microsoft.com/office/officeart/2005/8/layout/orgChart1"/>
    <dgm:cxn modelId="{1ECCEB31-11AE-49B1-BBDB-F26E024F3FE8}" type="presParOf" srcId="{E9EB7272-04B1-4590-9A1E-91901E65951D}" destId="{1D90E46D-6376-40AD-97E5-87A5C5E0B57E}" srcOrd="1" destOrd="0" presId="urn:microsoft.com/office/officeart/2005/8/layout/orgChart1"/>
    <dgm:cxn modelId="{51C77A4E-092D-4A52-804B-E761080ED418}" type="presParOf" srcId="{34152AF1-2B87-4F4D-A69F-70D861174993}" destId="{6C097428-1D6F-4875-A595-D1C0D5DF774B}" srcOrd="1" destOrd="0" presId="urn:microsoft.com/office/officeart/2005/8/layout/orgChart1"/>
    <dgm:cxn modelId="{D7DA7098-CD29-44B1-8931-E8AB137E4965}" type="presParOf" srcId="{34152AF1-2B87-4F4D-A69F-70D861174993}" destId="{6CC9D3B9-F94B-462C-8115-D9E3EF248208}" srcOrd="2" destOrd="0" presId="urn:microsoft.com/office/officeart/2005/8/layout/orgChart1"/>
    <dgm:cxn modelId="{5DBF27E7-F5F1-46CA-AAE6-28684D4ED560}" type="presParOf" srcId="{ADBE5442-4DC7-47D2-910D-4C66DBA2AFE8}" destId="{15A4FC75-BF43-4D31-945E-1668EF25BBFE}" srcOrd="2" destOrd="0" presId="urn:microsoft.com/office/officeart/2005/8/layout/orgChart1"/>
    <dgm:cxn modelId="{65412026-A139-4DAA-816F-D8F4A5E28C76}" type="presParOf" srcId="{B27561E5-C54A-4C34-A904-E809E782A1E4}" destId="{BDFF6586-9A22-4B20-899D-AFCC0F17BD08}" srcOrd="6" destOrd="0" presId="urn:microsoft.com/office/officeart/2005/8/layout/orgChart1"/>
    <dgm:cxn modelId="{7A9EB673-8891-4E1E-BC91-5A17799A97F1}" type="presParOf" srcId="{B27561E5-C54A-4C34-A904-E809E782A1E4}" destId="{23DFC2E3-1645-410E-80DF-A34DC58AAC34}" srcOrd="7" destOrd="0" presId="urn:microsoft.com/office/officeart/2005/8/layout/orgChart1"/>
    <dgm:cxn modelId="{F55658F4-2385-4248-868D-E38A4FE22191}" type="presParOf" srcId="{23DFC2E3-1645-410E-80DF-A34DC58AAC34}" destId="{DFB7C3E2-5B1D-453D-9CBE-6A718E7D3E63}" srcOrd="0" destOrd="0" presId="urn:microsoft.com/office/officeart/2005/8/layout/orgChart1"/>
    <dgm:cxn modelId="{835A1131-795D-4A8D-82DB-C26F1D82BD68}" type="presParOf" srcId="{DFB7C3E2-5B1D-453D-9CBE-6A718E7D3E63}" destId="{F074FF94-C2E1-41A3-9048-F013D7A57F0E}" srcOrd="0" destOrd="0" presId="urn:microsoft.com/office/officeart/2005/8/layout/orgChart1"/>
    <dgm:cxn modelId="{3A208887-0E6C-4FEB-9844-9EC926B3EF55}" type="presParOf" srcId="{DFB7C3E2-5B1D-453D-9CBE-6A718E7D3E63}" destId="{35035F8D-C5AC-413F-B6AA-3F64598F1ED7}" srcOrd="1" destOrd="0" presId="urn:microsoft.com/office/officeart/2005/8/layout/orgChart1"/>
    <dgm:cxn modelId="{B30116C9-EBED-4C0F-AB28-102130E6C4AA}" type="presParOf" srcId="{23DFC2E3-1645-410E-80DF-A34DC58AAC34}" destId="{E6E8EF41-71FF-424F-A090-289FED4C79CC}" srcOrd="1" destOrd="0" presId="urn:microsoft.com/office/officeart/2005/8/layout/orgChart1"/>
    <dgm:cxn modelId="{80B53632-0D99-43C8-B257-DFFF0158928F}" type="presParOf" srcId="{E6E8EF41-71FF-424F-A090-289FED4C79CC}" destId="{504B2947-AA45-4DED-803B-9C1E7FC813B9}" srcOrd="0" destOrd="0" presId="urn:microsoft.com/office/officeart/2005/8/layout/orgChart1"/>
    <dgm:cxn modelId="{DD3D067B-8E40-44BE-BFC7-8CD443F4A5F1}" type="presParOf" srcId="{E6E8EF41-71FF-424F-A090-289FED4C79CC}" destId="{D5687B1D-3ABC-4AFA-8F75-8F2E71EA2640}" srcOrd="1" destOrd="0" presId="urn:microsoft.com/office/officeart/2005/8/layout/orgChart1"/>
    <dgm:cxn modelId="{634FF4A6-5FA3-48E9-809C-CCA885C45F4A}" type="presParOf" srcId="{D5687B1D-3ABC-4AFA-8F75-8F2E71EA2640}" destId="{3520F086-7A6C-4A00-929D-103519AA4161}" srcOrd="0" destOrd="0" presId="urn:microsoft.com/office/officeart/2005/8/layout/orgChart1"/>
    <dgm:cxn modelId="{0A576791-E706-4DC3-9AB9-A624BB305FFE}" type="presParOf" srcId="{3520F086-7A6C-4A00-929D-103519AA4161}" destId="{BDBC228F-6913-4218-84F7-3DE9632622A8}" srcOrd="0" destOrd="0" presId="urn:microsoft.com/office/officeart/2005/8/layout/orgChart1"/>
    <dgm:cxn modelId="{FE8B86A9-9106-43BE-8556-9C1484E87BA1}" type="presParOf" srcId="{3520F086-7A6C-4A00-929D-103519AA4161}" destId="{EF0103AB-8038-4430-A4CF-89546FE50E29}" srcOrd="1" destOrd="0" presId="urn:microsoft.com/office/officeart/2005/8/layout/orgChart1"/>
    <dgm:cxn modelId="{2C7ECEE7-14D7-4A6A-9C59-6C35AC095C04}" type="presParOf" srcId="{D5687B1D-3ABC-4AFA-8F75-8F2E71EA2640}" destId="{3259E128-C062-4001-A850-544A64944F85}" srcOrd="1" destOrd="0" presId="urn:microsoft.com/office/officeart/2005/8/layout/orgChart1"/>
    <dgm:cxn modelId="{B40130FE-8367-4730-BEE4-6A8C6823D7B3}" type="presParOf" srcId="{D5687B1D-3ABC-4AFA-8F75-8F2E71EA2640}" destId="{35B7E5AF-231B-45D2-BF77-A2CD8DB4EB54}" srcOrd="2" destOrd="0" presId="urn:microsoft.com/office/officeart/2005/8/layout/orgChart1"/>
    <dgm:cxn modelId="{F690160E-FD05-4C8D-B511-06FFD6CD0900}" type="presParOf" srcId="{E6E8EF41-71FF-424F-A090-289FED4C79CC}" destId="{B82A164A-2084-4C7A-97B7-86723A41504A}" srcOrd="2" destOrd="0" presId="urn:microsoft.com/office/officeart/2005/8/layout/orgChart1"/>
    <dgm:cxn modelId="{B154CA7D-7EFE-454A-8ACB-8A853BC45082}" type="presParOf" srcId="{E6E8EF41-71FF-424F-A090-289FED4C79CC}" destId="{D089036F-A3E2-4B1E-9214-FE2B4CBC85F1}" srcOrd="3" destOrd="0" presId="urn:microsoft.com/office/officeart/2005/8/layout/orgChart1"/>
    <dgm:cxn modelId="{380949AC-FE20-4F71-8653-63189F45B438}" type="presParOf" srcId="{D089036F-A3E2-4B1E-9214-FE2B4CBC85F1}" destId="{C1A69847-AA02-4924-8A83-C4EFD9BC167B}" srcOrd="0" destOrd="0" presId="urn:microsoft.com/office/officeart/2005/8/layout/orgChart1"/>
    <dgm:cxn modelId="{5F737354-5F68-4C3C-8496-09654283103A}" type="presParOf" srcId="{C1A69847-AA02-4924-8A83-C4EFD9BC167B}" destId="{59821AC6-4C39-4F50-A483-C9B36280D31B}" srcOrd="0" destOrd="0" presId="urn:microsoft.com/office/officeart/2005/8/layout/orgChart1"/>
    <dgm:cxn modelId="{904C38CF-046A-4715-A5A3-2DA805EFF1DF}" type="presParOf" srcId="{C1A69847-AA02-4924-8A83-C4EFD9BC167B}" destId="{45428FDE-0ACA-472E-81F1-726EDD13533E}" srcOrd="1" destOrd="0" presId="urn:microsoft.com/office/officeart/2005/8/layout/orgChart1"/>
    <dgm:cxn modelId="{0EFB362D-75ED-4D76-943A-1FC2028C48DE}" type="presParOf" srcId="{D089036F-A3E2-4B1E-9214-FE2B4CBC85F1}" destId="{EBF3B30A-D974-44BF-90A9-85C1FE6791B9}" srcOrd="1" destOrd="0" presId="urn:microsoft.com/office/officeart/2005/8/layout/orgChart1"/>
    <dgm:cxn modelId="{E4D031E7-AC13-4816-B2D7-D3E7B7D19F79}" type="presParOf" srcId="{D089036F-A3E2-4B1E-9214-FE2B4CBC85F1}" destId="{EC4544DB-C4E1-455D-B653-E831F16456CD}" srcOrd="2" destOrd="0" presId="urn:microsoft.com/office/officeart/2005/8/layout/orgChart1"/>
    <dgm:cxn modelId="{69A970BE-2FA6-4EB3-9762-66EDA0A0AA36}" type="presParOf" srcId="{23DFC2E3-1645-410E-80DF-A34DC58AAC34}" destId="{3C876EF6-5442-41D9-A089-7DFE5CD0C58D}" srcOrd="2" destOrd="0" presId="urn:microsoft.com/office/officeart/2005/8/layout/orgChart1"/>
    <dgm:cxn modelId="{48936B45-1544-4A1E-9ECE-CFDDBF89FEC1}" type="presParOf" srcId="{B27561E5-C54A-4C34-A904-E809E782A1E4}" destId="{09C78E71-23E8-44B3-BFA7-D042A006F683}" srcOrd="8" destOrd="0" presId="urn:microsoft.com/office/officeart/2005/8/layout/orgChart1"/>
    <dgm:cxn modelId="{E6A5BB8F-0DB1-4033-A65E-23943B9D353A}" type="presParOf" srcId="{B27561E5-C54A-4C34-A904-E809E782A1E4}" destId="{7898EB88-C4DB-4554-8BB9-5460F8A8D407}" srcOrd="9" destOrd="0" presId="urn:microsoft.com/office/officeart/2005/8/layout/orgChart1"/>
    <dgm:cxn modelId="{B4422B3B-9528-4A08-A3A3-EB980227DA0A}" type="presParOf" srcId="{7898EB88-C4DB-4554-8BB9-5460F8A8D407}" destId="{00B48749-2726-4CD6-9930-E07C1F07189C}" srcOrd="0" destOrd="0" presId="urn:microsoft.com/office/officeart/2005/8/layout/orgChart1"/>
    <dgm:cxn modelId="{09443207-8A38-40B9-8D3D-7929DA4FDC02}" type="presParOf" srcId="{00B48749-2726-4CD6-9930-E07C1F07189C}" destId="{AB3CB47C-986D-44D6-9916-677E3072A611}" srcOrd="0" destOrd="0" presId="urn:microsoft.com/office/officeart/2005/8/layout/orgChart1"/>
    <dgm:cxn modelId="{296F166C-A49F-4C47-93B9-A5FFBE881948}" type="presParOf" srcId="{00B48749-2726-4CD6-9930-E07C1F07189C}" destId="{EB609CAD-40C1-4F37-934C-5AF2B4F53553}" srcOrd="1" destOrd="0" presId="urn:microsoft.com/office/officeart/2005/8/layout/orgChart1"/>
    <dgm:cxn modelId="{579C2383-42D3-428A-BFCE-85E5A43136B5}" type="presParOf" srcId="{7898EB88-C4DB-4554-8BB9-5460F8A8D407}" destId="{1C834C22-8344-43E4-899C-DDFD9338D022}" srcOrd="1" destOrd="0" presId="urn:microsoft.com/office/officeart/2005/8/layout/orgChart1"/>
    <dgm:cxn modelId="{7CBD4B82-72BA-4D2C-8337-B879BA5F7DB7}" type="presParOf" srcId="{7898EB88-C4DB-4554-8BB9-5460F8A8D407}" destId="{2AD8AEA3-7032-4417-A699-73151033D31F}" srcOrd="2" destOrd="0" presId="urn:microsoft.com/office/officeart/2005/8/layout/orgChart1"/>
    <dgm:cxn modelId="{30935FB5-A571-4EAD-B722-9D5066906454}" type="presParOf" srcId="{B27561E5-C54A-4C34-A904-E809E782A1E4}" destId="{663F5D65-5CA6-4C1F-96E4-4126F65DC656}" srcOrd="10" destOrd="0" presId="urn:microsoft.com/office/officeart/2005/8/layout/orgChart1"/>
    <dgm:cxn modelId="{F8F8BC64-7BAA-4DBC-91A0-0AB0D438DE53}" type="presParOf" srcId="{B27561E5-C54A-4C34-A904-E809E782A1E4}" destId="{77C9B4AB-218D-4248-A613-4FCDDD0F1B8C}" srcOrd="11" destOrd="0" presId="urn:microsoft.com/office/officeart/2005/8/layout/orgChart1"/>
    <dgm:cxn modelId="{6BC7C5AD-1F30-4A6B-924E-E97003C2DA72}" type="presParOf" srcId="{77C9B4AB-218D-4248-A613-4FCDDD0F1B8C}" destId="{DAC290BA-F1DA-4121-BB16-637EA332AB66}" srcOrd="0" destOrd="0" presId="urn:microsoft.com/office/officeart/2005/8/layout/orgChart1"/>
    <dgm:cxn modelId="{83F1B991-0C23-4844-BA27-60DD7551EA6B}" type="presParOf" srcId="{DAC290BA-F1DA-4121-BB16-637EA332AB66}" destId="{4A66EF56-E95E-4C5E-8A00-D4BC1B0E74EA}" srcOrd="0" destOrd="0" presId="urn:microsoft.com/office/officeart/2005/8/layout/orgChart1"/>
    <dgm:cxn modelId="{AAD7FC2D-844B-43F4-8066-4A920B24634C}" type="presParOf" srcId="{DAC290BA-F1DA-4121-BB16-637EA332AB66}" destId="{09A730B4-BB11-46B7-9A5E-1FC68D355386}" srcOrd="1" destOrd="0" presId="urn:microsoft.com/office/officeart/2005/8/layout/orgChart1"/>
    <dgm:cxn modelId="{4FE77022-E7FB-446A-9175-1E09FD89E272}" type="presParOf" srcId="{77C9B4AB-218D-4248-A613-4FCDDD0F1B8C}" destId="{BC4A81A5-5688-429C-A58B-D7E26D21CCF2}" srcOrd="1" destOrd="0" presId="urn:microsoft.com/office/officeart/2005/8/layout/orgChart1"/>
    <dgm:cxn modelId="{4211AC40-DDFD-4BBE-9FA2-6799029C843C}" type="presParOf" srcId="{77C9B4AB-218D-4248-A613-4FCDDD0F1B8C}" destId="{A92347CA-1B02-4276-A606-765E6C6DCBAE}" srcOrd="2" destOrd="0" presId="urn:microsoft.com/office/officeart/2005/8/layout/orgChart1"/>
    <dgm:cxn modelId="{8CCCB130-E195-47D7-9083-415F236646FF}" type="presParOf" srcId="{A4EC680F-F9B3-4D14-AF7F-70B619CD334C}" destId="{009597E1-1440-424B-9FB2-DF2D34E60B90}" srcOrd="2" destOrd="0" presId="urn:microsoft.com/office/officeart/2005/8/layout/orgChart1"/>
    <dgm:cxn modelId="{595A08D5-8177-4C9D-BF14-3444AF9563AD}" type="presParOf" srcId="{13AC8237-AF28-4AA0-8664-0656D5E3BCB4}" destId="{7FC7800D-6B71-401C-BC36-640DC3FAC68B}" srcOrd="2" destOrd="0" presId="urn:microsoft.com/office/officeart/2005/8/layout/orgChart1"/>
    <dgm:cxn modelId="{7F1F5A00-B4CC-4DD9-9476-D85857E5DE12}" type="presParOf" srcId="{3FD85B52-01CE-4084-BDCE-55DFC77DC36A}" destId="{41141BB3-1832-4E27-A8D5-9ABB96A574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1486BA-0C01-43D1-AC3E-F5E3C13450F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EF1E7A5-2CAC-4C25-8C32-A45951C4BF00}">
      <dgm:prSet phldrT="[Tekst]" custT="1"/>
      <dgm:spPr/>
      <dgm:t>
        <a:bodyPr/>
        <a:lstStyle/>
        <a:p>
          <a:r>
            <a:rPr lang="pl-PL" sz="2000" b="0" dirty="0"/>
            <a:t>Realizacja działań naprawczych</a:t>
          </a:r>
          <a:endParaRPr lang="pl-PL" sz="2800" b="0" dirty="0"/>
        </a:p>
      </dgm:t>
    </dgm:pt>
    <dgm:pt modelId="{5004C90F-4ECF-4DB8-B44B-9228496BCC98}" type="parTrans" cxnId="{EF361C3F-A946-4194-89DF-E58BC2DCF748}">
      <dgm:prSet/>
      <dgm:spPr/>
      <dgm:t>
        <a:bodyPr/>
        <a:lstStyle/>
        <a:p>
          <a:endParaRPr lang="pl-PL"/>
        </a:p>
      </dgm:t>
    </dgm:pt>
    <dgm:pt modelId="{2D2DDFBB-80E0-4AFF-8326-E5A5B7009DCC}" type="sibTrans" cxnId="{EF361C3F-A946-4194-89DF-E58BC2DCF748}">
      <dgm:prSet/>
      <dgm:spPr/>
      <dgm:t>
        <a:bodyPr/>
        <a:lstStyle/>
        <a:p>
          <a:endParaRPr lang="pl-PL"/>
        </a:p>
      </dgm:t>
    </dgm:pt>
    <dgm:pt modelId="{AD0B1D3C-9E93-4C91-BDDB-F7B5CCED9BFC}">
      <dgm:prSet phldrT="[Tekst]" custT="1"/>
      <dgm:spPr/>
      <dgm:t>
        <a:bodyPr/>
        <a:lstStyle/>
        <a:p>
          <a:r>
            <a:rPr lang="pl-PL" sz="2000" dirty="0"/>
            <a:t>Realizacja działań krótkoterminowych</a:t>
          </a:r>
          <a:endParaRPr lang="pl-PL" sz="2800" dirty="0"/>
        </a:p>
      </dgm:t>
    </dgm:pt>
    <dgm:pt modelId="{4FA25A02-9B70-49A7-BF82-35112D4CD89A}" type="parTrans" cxnId="{AA019996-B98C-49E0-A7D8-813A0484B761}">
      <dgm:prSet/>
      <dgm:spPr/>
      <dgm:t>
        <a:bodyPr/>
        <a:lstStyle/>
        <a:p>
          <a:endParaRPr lang="pl-PL"/>
        </a:p>
      </dgm:t>
    </dgm:pt>
    <dgm:pt modelId="{F5036458-A7F9-407B-8983-0176E5760344}" type="sibTrans" cxnId="{AA019996-B98C-49E0-A7D8-813A0484B761}">
      <dgm:prSet/>
      <dgm:spPr/>
      <dgm:t>
        <a:bodyPr/>
        <a:lstStyle/>
        <a:p>
          <a:endParaRPr lang="pl-PL"/>
        </a:p>
      </dgm:t>
    </dgm:pt>
    <dgm:pt modelId="{624FBCB7-7B71-459A-9200-B725ACEC9161}">
      <dgm:prSet phldrT="[Tekst]" custT="1"/>
      <dgm:spPr/>
      <dgm:t>
        <a:bodyPr/>
        <a:lstStyle/>
        <a:p>
          <a:r>
            <a:rPr lang="pl-PL" sz="2000" dirty="0"/>
            <a:t>Coroczne sprawozdania z wydawanych decyzji, których ustalenia zmierzają do osiągnięcia celów </a:t>
          </a:r>
          <a:r>
            <a:rPr lang="pl-PL" sz="2000" dirty="0" smtClean="0"/>
            <a:t>programu </a:t>
          </a:r>
          <a:r>
            <a:rPr lang="pl-PL" sz="2000" b="1" dirty="0" smtClean="0"/>
            <a:t>- </a:t>
          </a:r>
          <a:r>
            <a:rPr lang="pl-PL" sz="2000" dirty="0"/>
            <a:t>do 31 stycznia po roku </a:t>
          </a:r>
          <a:r>
            <a:rPr lang="pl-PL" sz="2000" dirty="0" smtClean="0"/>
            <a:t>sprawozdawczym </a:t>
          </a:r>
          <a:r>
            <a:rPr lang="pl-PL" sz="2000" b="1" dirty="0" smtClean="0"/>
            <a:t>(oraz starostowie) </a:t>
          </a:r>
          <a:endParaRPr lang="pl-PL" sz="2000" dirty="0"/>
        </a:p>
      </dgm:t>
    </dgm:pt>
    <dgm:pt modelId="{621452ED-F6F7-41FE-B29B-95E7C6F3B33A}" type="parTrans" cxnId="{9DB2B15B-5705-48C2-B254-597F857B9D63}">
      <dgm:prSet/>
      <dgm:spPr/>
      <dgm:t>
        <a:bodyPr/>
        <a:lstStyle/>
        <a:p>
          <a:endParaRPr lang="pl-PL"/>
        </a:p>
      </dgm:t>
    </dgm:pt>
    <dgm:pt modelId="{61129E4E-C07B-45C5-825C-70F44D907590}" type="sibTrans" cxnId="{9DB2B15B-5705-48C2-B254-597F857B9D63}">
      <dgm:prSet/>
      <dgm:spPr/>
      <dgm:t>
        <a:bodyPr/>
        <a:lstStyle/>
        <a:p>
          <a:endParaRPr lang="pl-PL"/>
        </a:p>
      </dgm:t>
    </dgm:pt>
    <dgm:pt modelId="{364B6B31-F638-47FA-A2FF-BB87210D542E}">
      <dgm:prSet phldrT="[Tekst]" custT="1"/>
      <dgm:spPr/>
      <dgm:t>
        <a:bodyPr/>
        <a:lstStyle/>
        <a:p>
          <a:r>
            <a:rPr lang="pl-PL" sz="2000" dirty="0"/>
            <a:t>Coroczne sprawozdania z realizacji </a:t>
          </a:r>
          <a:r>
            <a:rPr lang="pl-PL" sz="2000" dirty="0" smtClean="0"/>
            <a:t>działań </a:t>
          </a:r>
          <a:r>
            <a:rPr lang="pl-PL" sz="2000" dirty="0"/>
            <a:t>- do 31 stycznia po roku sprawozdawczym</a:t>
          </a:r>
          <a:endParaRPr lang="pl-PL" sz="2800" dirty="0"/>
        </a:p>
      </dgm:t>
    </dgm:pt>
    <dgm:pt modelId="{57C7DA62-2072-41AB-BEAA-0EE4FFF86AD3}" type="parTrans" cxnId="{60ECA500-7705-45A9-BD38-005BC52B5ACF}">
      <dgm:prSet/>
      <dgm:spPr/>
      <dgm:t>
        <a:bodyPr/>
        <a:lstStyle/>
        <a:p>
          <a:endParaRPr lang="pl-PL"/>
        </a:p>
      </dgm:t>
    </dgm:pt>
    <dgm:pt modelId="{52EC608F-7499-4A3A-B1D6-31D2D2B31D8A}" type="sibTrans" cxnId="{60ECA500-7705-45A9-BD38-005BC52B5ACF}">
      <dgm:prSet/>
      <dgm:spPr/>
      <dgm:t>
        <a:bodyPr/>
        <a:lstStyle/>
        <a:p>
          <a:endParaRPr lang="pl-PL"/>
        </a:p>
      </dgm:t>
    </dgm:pt>
    <dgm:pt modelId="{67099AE8-47A9-41B3-8E14-CDA3B669879C}">
      <dgm:prSet phldrT="[Tekst]" custT="1"/>
      <dgm:spPr/>
      <dgm:t>
        <a:bodyPr/>
        <a:lstStyle/>
        <a:p>
          <a:endParaRPr lang="pl-PL" sz="2800" dirty="0"/>
        </a:p>
      </dgm:t>
    </dgm:pt>
    <dgm:pt modelId="{7BCF0C46-AE0D-4241-B143-932471B16831}" type="parTrans" cxnId="{B1A15B6C-927C-4B22-B227-319BF8E4C5D4}">
      <dgm:prSet/>
      <dgm:spPr/>
      <dgm:t>
        <a:bodyPr/>
        <a:lstStyle/>
        <a:p>
          <a:endParaRPr lang="pl-PL"/>
        </a:p>
      </dgm:t>
    </dgm:pt>
    <dgm:pt modelId="{F3E2722C-3D28-4972-A0C8-970941283E4C}" type="sibTrans" cxnId="{B1A15B6C-927C-4B22-B227-319BF8E4C5D4}">
      <dgm:prSet/>
      <dgm:spPr/>
      <dgm:t>
        <a:bodyPr/>
        <a:lstStyle/>
        <a:p>
          <a:endParaRPr lang="pl-PL"/>
        </a:p>
      </dgm:t>
    </dgm:pt>
    <dgm:pt modelId="{A4B6E4CC-18DB-4940-A77C-3A9A11C96AF7}">
      <dgm:prSet phldrT="[Tekst]" custT="1"/>
      <dgm:spPr/>
      <dgm:t>
        <a:bodyPr/>
        <a:lstStyle/>
        <a:p>
          <a:endParaRPr lang="pl-PL" sz="2800" dirty="0"/>
        </a:p>
      </dgm:t>
    </dgm:pt>
    <dgm:pt modelId="{087D03D7-60F6-4693-B90A-025C4C69A2B8}" type="parTrans" cxnId="{5A90300C-DB42-4AA1-A5D5-4324033D7427}">
      <dgm:prSet/>
      <dgm:spPr/>
      <dgm:t>
        <a:bodyPr/>
        <a:lstStyle/>
        <a:p>
          <a:endParaRPr lang="pl-PL"/>
        </a:p>
      </dgm:t>
    </dgm:pt>
    <dgm:pt modelId="{5C5D6A45-D0D3-4104-A3B0-70E48F703A5B}" type="sibTrans" cxnId="{5A90300C-DB42-4AA1-A5D5-4324033D7427}">
      <dgm:prSet/>
      <dgm:spPr/>
      <dgm:t>
        <a:bodyPr/>
        <a:lstStyle/>
        <a:p>
          <a:endParaRPr lang="pl-PL"/>
        </a:p>
      </dgm:t>
    </dgm:pt>
    <dgm:pt modelId="{BA7706A9-70F9-493B-9AEE-069D28807707}">
      <dgm:prSet phldrT="[Tekst]" custT="1"/>
      <dgm:spPr/>
      <dgm:t>
        <a:bodyPr/>
        <a:lstStyle/>
        <a:p>
          <a:endParaRPr lang="pl-PL" sz="2800" dirty="0"/>
        </a:p>
      </dgm:t>
    </dgm:pt>
    <dgm:pt modelId="{4246C5B6-E8CE-470C-B06D-C55E4473F0C2}" type="parTrans" cxnId="{8EDAF976-71F7-4ED8-B1A4-E22254A97BAA}">
      <dgm:prSet/>
      <dgm:spPr/>
      <dgm:t>
        <a:bodyPr/>
        <a:lstStyle/>
        <a:p>
          <a:endParaRPr lang="pl-PL"/>
        </a:p>
      </dgm:t>
    </dgm:pt>
    <dgm:pt modelId="{E92381CB-5DC9-4C3A-8147-FFB386D40D0B}" type="sibTrans" cxnId="{8EDAF976-71F7-4ED8-B1A4-E22254A97BAA}">
      <dgm:prSet/>
      <dgm:spPr/>
      <dgm:t>
        <a:bodyPr/>
        <a:lstStyle/>
        <a:p>
          <a:endParaRPr lang="pl-PL"/>
        </a:p>
      </dgm:t>
    </dgm:pt>
    <dgm:pt modelId="{0B4035F9-2E2E-4AEA-852E-DDA84FB9F2CC}">
      <dgm:prSet phldrT="[Tekst]" custT="1"/>
      <dgm:spPr/>
      <dgm:t>
        <a:bodyPr/>
        <a:lstStyle/>
        <a:p>
          <a:endParaRPr lang="pl-PL" sz="2800" dirty="0"/>
        </a:p>
      </dgm:t>
    </dgm:pt>
    <dgm:pt modelId="{DC9DF804-DF76-476C-80C4-B409BE867052}" type="parTrans" cxnId="{72D2C20F-CBDA-4A88-A8C2-0CA4BCF79467}">
      <dgm:prSet/>
      <dgm:spPr/>
      <dgm:t>
        <a:bodyPr/>
        <a:lstStyle/>
        <a:p>
          <a:endParaRPr lang="pl-PL"/>
        </a:p>
      </dgm:t>
    </dgm:pt>
    <dgm:pt modelId="{B7512712-65F7-43A9-8FE0-6010F80AFD53}" type="sibTrans" cxnId="{72D2C20F-CBDA-4A88-A8C2-0CA4BCF79467}">
      <dgm:prSet/>
      <dgm:spPr/>
      <dgm:t>
        <a:bodyPr/>
        <a:lstStyle/>
        <a:p>
          <a:endParaRPr lang="pl-PL"/>
        </a:p>
      </dgm:t>
    </dgm:pt>
    <dgm:pt modelId="{8766435B-A6FD-4450-B83C-7089A61354D5}" type="pres">
      <dgm:prSet presAssocID="{511486BA-0C01-43D1-AC3E-F5E3C13450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7EFF25-9A40-4D9E-B6AC-F91E0B894DFB}" type="pres">
      <dgm:prSet presAssocID="{67099AE8-47A9-41B3-8E14-CDA3B669879C}" presName="composite" presStyleCnt="0"/>
      <dgm:spPr/>
      <dgm:t>
        <a:bodyPr/>
        <a:lstStyle/>
        <a:p>
          <a:endParaRPr lang="pl-PL"/>
        </a:p>
      </dgm:t>
    </dgm:pt>
    <dgm:pt modelId="{057604D5-9AD5-473E-AEAB-820615AC4AC1}" type="pres">
      <dgm:prSet presAssocID="{67099AE8-47A9-41B3-8E14-CDA3B669879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C50F33-8366-4BF2-85C2-A4B4E370237D}" type="pres">
      <dgm:prSet presAssocID="{67099AE8-47A9-41B3-8E14-CDA3B669879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B26429-3BEF-4A59-8420-645AF12EDF82}" type="pres">
      <dgm:prSet presAssocID="{F3E2722C-3D28-4972-A0C8-970941283E4C}" presName="sp" presStyleCnt="0"/>
      <dgm:spPr/>
      <dgm:t>
        <a:bodyPr/>
        <a:lstStyle/>
        <a:p>
          <a:endParaRPr lang="pl-PL"/>
        </a:p>
      </dgm:t>
    </dgm:pt>
    <dgm:pt modelId="{49282A69-7FE4-499C-B600-F28271929E0B}" type="pres">
      <dgm:prSet presAssocID="{A4B6E4CC-18DB-4940-A77C-3A9A11C96AF7}" presName="composite" presStyleCnt="0"/>
      <dgm:spPr/>
      <dgm:t>
        <a:bodyPr/>
        <a:lstStyle/>
        <a:p>
          <a:endParaRPr lang="pl-PL"/>
        </a:p>
      </dgm:t>
    </dgm:pt>
    <dgm:pt modelId="{5768F298-99B6-49B6-842C-9328C9D561F1}" type="pres">
      <dgm:prSet presAssocID="{A4B6E4CC-18DB-4940-A77C-3A9A11C96AF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1B3BBD-C08C-4D35-BBFC-F127851821C7}" type="pres">
      <dgm:prSet presAssocID="{A4B6E4CC-18DB-4940-A77C-3A9A11C96AF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68BED3-AFEA-497B-934D-768A7DC84756}" type="pres">
      <dgm:prSet presAssocID="{5C5D6A45-D0D3-4104-A3B0-70E48F703A5B}" presName="sp" presStyleCnt="0"/>
      <dgm:spPr/>
      <dgm:t>
        <a:bodyPr/>
        <a:lstStyle/>
        <a:p>
          <a:endParaRPr lang="pl-PL"/>
        </a:p>
      </dgm:t>
    </dgm:pt>
    <dgm:pt modelId="{A23B4A27-F23C-45DF-BCD8-3F6435723D9A}" type="pres">
      <dgm:prSet presAssocID="{BA7706A9-70F9-493B-9AEE-069D28807707}" presName="composite" presStyleCnt="0"/>
      <dgm:spPr/>
      <dgm:t>
        <a:bodyPr/>
        <a:lstStyle/>
        <a:p>
          <a:endParaRPr lang="pl-PL"/>
        </a:p>
      </dgm:t>
    </dgm:pt>
    <dgm:pt modelId="{440B8985-6243-4594-B38C-E214A872787F}" type="pres">
      <dgm:prSet presAssocID="{BA7706A9-70F9-493B-9AEE-069D2880770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848B81-CC58-4A8E-AD65-2FEECD02E8C3}" type="pres">
      <dgm:prSet presAssocID="{BA7706A9-70F9-493B-9AEE-069D2880770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252365-7E84-4135-9CCD-1A3F2979CD74}" type="pres">
      <dgm:prSet presAssocID="{E92381CB-5DC9-4C3A-8147-FFB386D40D0B}" presName="sp" presStyleCnt="0"/>
      <dgm:spPr/>
      <dgm:t>
        <a:bodyPr/>
        <a:lstStyle/>
        <a:p>
          <a:endParaRPr lang="pl-PL"/>
        </a:p>
      </dgm:t>
    </dgm:pt>
    <dgm:pt modelId="{853C84B5-56C3-4F65-B608-BF3246591B5F}" type="pres">
      <dgm:prSet presAssocID="{0B4035F9-2E2E-4AEA-852E-DDA84FB9F2CC}" presName="composite" presStyleCnt="0"/>
      <dgm:spPr/>
      <dgm:t>
        <a:bodyPr/>
        <a:lstStyle/>
        <a:p>
          <a:endParaRPr lang="pl-PL"/>
        </a:p>
      </dgm:t>
    </dgm:pt>
    <dgm:pt modelId="{EC82ADE6-D435-4315-8743-F423B8B1BA14}" type="pres">
      <dgm:prSet presAssocID="{0B4035F9-2E2E-4AEA-852E-DDA84FB9F2C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339275-2C1C-4BA1-9478-05DC95372BF8}" type="pres">
      <dgm:prSet presAssocID="{0B4035F9-2E2E-4AEA-852E-DDA84FB9F2C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A15B6C-927C-4B22-B227-319BF8E4C5D4}" srcId="{511486BA-0C01-43D1-AC3E-F5E3C13450F2}" destId="{67099AE8-47A9-41B3-8E14-CDA3B669879C}" srcOrd="0" destOrd="0" parTransId="{7BCF0C46-AE0D-4241-B143-932471B16831}" sibTransId="{F3E2722C-3D28-4972-A0C8-970941283E4C}"/>
    <dgm:cxn modelId="{AA019996-B98C-49E0-A7D8-813A0484B761}" srcId="{A4B6E4CC-18DB-4940-A77C-3A9A11C96AF7}" destId="{AD0B1D3C-9E93-4C91-BDDB-F7B5CCED9BFC}" srcOrd="0" destOrd="0" parTransId="{4FA25A02-9B70-49A7-BF82-35112D4CD89A}" sibTransId="{F5036458-A7F9-407B-8983-0176E5760344}"/>
    <dgm:cxn modelId="{7CED6270-8B5B-41C6-B835-5BEFACE4F447}" type="presOf" srcId="{BA7706A9-70F9-493B-9AEE-069D28807707}" destId="{440B8985-6243-4594-B38C-E214A872787F}" srcOrd="0" destOrd="0" presId="urn:microsoft.com/office/officeart/2005/8/layout/chevron2"/>
    <dgm:cxn modelId="{ED50CAD5-C103-4219-84CC-DD4193CFE2F0}" type="presOf" srcId="{67099AE8-47A9-41B3-8E14-CDA3B669879C}" destId="{057604D5-9AD5-473E-AEAB-820615AC4AC1}" srcOrd="0" destOrd="0" presId="urn:microsoft.com/office/officeart/2005/8/layout/chevron2"/>
    <dgm:cxn modelId="{EF94A39F-52B4-4F7C-AB6C-2CDE8618E788}" type="presOf" srcId="{A4B6E4CC-18DB-4940-A77C-3A9A11C96AF7}" destId="{5768F298-99B6-49B6-842C-9328C9D561F1}" srcOrd="0" destOrd="0" presId="urn:microsoft.com/office/officeart/2005/8/layout/chevron2"/>
    <dgm:cxn modelId="{60ECA500-7705-45A9-BD38-005BC52B5ACF}" srcId="{0B4035F9-2E2E-4AEA-852E-DDA84FB9F2CC}" destId="{364B6B31-F638-47FA-A2FF-BB87210D542E}" srcOrd="0" destOrd="0" parTransId="{57C7DA62-2072-41AB-BEAA-0EE4FFF86AD3}" sibTransId="{52EC608F-7499-4A3A-B1D6-31D2D2B31D8A}"/>
    <dgm:cxn modelId="{9DB2B15B-5705-48C2-B254-597F857B9D63}" srcId="{BA7706A9-70F9-493B-9AEE-069D28807707}" destId="{624FBCB7-7B71-459A-9200-B725ACEC9161}" srcOrd="0" destOrd="0" parTransId="{621452ED-F6F7-41FE-B29B-95E7C6F3B33A}" sibTransId="{61129E4E-C07B-45C5-825C-70F44D907590}"/>
    <dgm:cxn modelId="{5A90300C-DB42-4AA1-A5D5-4324033D7427}" srcId="{511486BA-0C01-43D1-AC3E-F5E3C13450F2}" destId="{A4B6E4CC-18DB-4940-A77C-3A9A11C96AF7}" srcOrd="1" destOrd="0" parTransId="{087D03D7-60F6-4693-B90A-025C4C69A2B8}" sibTransId="{5C5D6A45-D0D3-4104-A3B0-70E48F703A5B}"/>
    <dgm:cxn modelId="{72D2C20F-CBDA-4A88-A8C2-0CA4BCF79467}" srcId="{511486BA-0C01-43D1-AC3E-F5E3C13450F2}" destId="{0B4035F9-2E2E-4AEA-852E-DDA84FB9F2CC}" srcOrd="3" destOrd="0" parTransId="{DC9DF804-DF76-476C-80C4-B409BE867052}" sibTransId="{B7512712-65F7-43A9-8FE0-6010F80AFD53}"/>
    <dgm:cxn modelId="{838072D5-7120-431F-B04B-AAFA188B5334}" type="presOf" srcId="{511486BA-0C01-43D1-AC3E-F5E3C13450F2}" destId="{8766435B-A6FD-4450-B83C-7089A61354D5}" srcOrd="0" destOrd="0" presId="urn:microsoft.com/office/officeart/2005/8/layout/chevron2"/>
    <dgm:cxn modelId="{EF361C3F-A946-4194-89DF-E58BC2DCF748}" srcId="{67099AE8-47A9-41B3-8E14-CDA3B669879C}" destId="{0EF1E7A5-2CAC-4C25-8C32-A45951C4BF00}" srcOrd="0" destOrd="0" parTransId="{5004C90F-4ECF-4DB8-B44B-9228496BCC98}" sibTransId="{2D2DDFBB-80E0-4AFF-8326-E5A5B7009DCC}"/>
    <dgm:cxn modelId="{48F0A402-6C61-4C69-B32C-6928FC59BE2B}" type="presOf" srcId="{AD0B1D3C-9E93-4C91-BDDB-F7B5CCED9BFC}" destId="{B51B3BBD-C08C-4D35-BBFC-F127851821C7}" srcOrd="0" destOrd="0" presId="urn:microsoft.com/office/officeart/2005/8/layout/chevron2"/>
    <dgm:cxn modelId="{7DE27C26-3EED-49D7-B184-152149452EBA}" type="presOf" srcId="{624FBCB7-7B71-459A-9200-B725ACEC9161}" destId="{9E848B81-CC58-4A8E-AD65-2FEECD02E8C3}" srcOrd="0" destOrd="0" presId="urn:microsoft.com/office/officeart/2005/8/layout/chevron2"/>
    <dgm:cxn modelId="{AB29D6F0-F4E2-4225-87EF-C880151E9B89}" type="presOf" srcId="{364B6B31-F638-47FA-A2FF-BB87210D542E}" destId="{01339275-2C1C-4BA1-9478-05DC95372BF8}" srcOrd="0" destOrd="0" presId="urn:microsoft.com/office/officeart/2005/8/layout/chevron2"/>
    <dgm:cxn modelId="{11995755-8CDC-497D-BAEA-D6F710206C20}" type="presOf" srcId="{0B4035F9-2E2E-4AEA-852E-DDA84FB9F2CC}" destId="{EC82ADE6-D435-4315-8743-F423B8B1BA14}" srcOrd="0" destOrd="0" presId="urn:microsoft.com/office/officeart/2005/8/layout/chevron2"/>
    <dgm:cxn modelId="{8EDAF976-71F7-4ED8-B1A4-E22254A97BAA}" srcId="{511486BA-0C01-43D1-AC3E-F5E3C13450F2}" destId="{BA7706A9-70F9-493B-9AEE-069D28807707}" srcOrd="2" destOrd="0" parTransId="{4246C5B6-E8CE-470C-B06D-C55E4473F0C2}" sibTransId="{E92381CB-5DC9-4C3A-8147-FFB386D40D0B}"/>
    <dgm:cxn modelId="{F2406F21-5D69-4AA0-B451-B07291F92C78}" type="presOf" srcId="{0EF1E7A5-2CAC-4C25-8C32-A45951C4BF00}" destId="{C6C50F33-8366-4BF2-85C2-A4B4E370237D}" srcOrd="0" destOrd="0" presId="urn:microsoft.com/office/officeart/2005/8/layout/chevron2"/>
    <dgm:cxn modelId="{E9618F3A-AAA5-4328-BC97-82E5173E0E77}" type="presParOf" srcId="{8766435B-A6FD-4450-B83C-7089A61354D5}" destId="{6C7EFF25-9A40-4D9E-B6AC-F91E0B894DFB}" srcOrd="0" destOrd="0" presId="urn:microsoft.com/office/officeart/2005/8/layout/chevron2"/>
    <dgm:cxn modelId="{F8EBCBC5-E88D-442E-86A3-9DDC2E0443A9}" type="presParOf" srcId="{6C7EFF25-9A40-4D9E-B6AC-F91E0B894DFB}" destId="{057604D5-9AD5-473E-AEAB-820615AC4AC1}" srcOrd="0" destOrd="0" presId="urn:microsoft.com/office/officeart/2005/8/layout/chevron2"/>
    <dgm:cxn modelId="{B15EB137-5A67-4FEE-8E65-8AC4802D595D}" type="presParOf" srcId="{6C7EFF25-9A40-4D9E-B6AC-F91E0B894DFB}" destId="{C6C50F33-8366-4BF2-85C2-A4B4E370237D}" srcOrd="1" destOrd="0" presId="urn:microsoft.com/office/officeart/2005/8/layout/chevron2"/>
    <dgm:cxn modelId="{E703C69F-1315-41B5-A370-370958141553}" type="presParOf" srcId="{8766435B-A6FD-4450-B83C-7089A61354D5}" destId="{19B26429-3BEF-4A59-8420-645AF12EDF82}" srcOrd="1" destOrd="0" presId="urn:microsoft.com/office/officeart/2005/8/layout/chevron2"/>
    <dgm:cxn modelId="{55A8CE86-7741-4364-AD8B-583D89B01D6B}" type="presParOf" srcId="{8766435B-A6FD-4450-B83C-7089A61354D5}" destId="{49282A69-7FE4-499C-B600-F28271929E0B}" srcOrd="2" destOrd="0" presId="urn:microsoft.com/office/officeart/2005/8/layout/chevron2"/>
    <dgm:cxn modelId="{1EFB0B19-9EF4-4E07-96B3-FF43C3A2EAAE}" type="presParOf" srcId="{49282A69-7FE4-499C-B600-F28271929E0B}" destId="{5768F298-99B6-49B6-842C-9328C9D561F1}" srcOrd="0" destOrd="0" presId="urn:microsoft.com/office/officeart/2005/8/layout/chevron2"/>
    <dgm:cxn modelId="{07434591-0809-4F2C-AF27-B57A267C8FF9}" type="presParOf" srcId="{49282A69-7FE4-499C-B600-F28271929E0B}" destId="{B51B3BBD-C08C-4D35-BBFC-F127851821C7}" srcOrd="1" destOrd="0" presId="urn:microsoft.com/office/officeart/2005/8/layout/chevron2"/>
    <dgm:cxn modelId="{52B7B8AE-C7C0-4813-B4D9-F272BDB22D73}" type="presParOf" srcId="{8766435B-A6FD-4450-B83C-7089A61354D5}" destId="{9F68BED3-AFEA-497B-934D-768A7DC84756}" srcOrd="3" destOrd="0" presId="urn:microsoft.com/office/officeart/2005/8/layout/chevron2"/>
    <dgm:cxn modelId="{F8CBE323-F6CF-40F8-9B05-46292812723C}" type="presParOf" srcId="{8766435B-A6FD-4450-B83C-7089A61354D5}" destId="{A23B4A27-F23C-45DF-BCD8-3F6435723D9A}" srcOrd="4" destOrd="0" presId="urn:microsoft.com/office/officeart/2005/8/layout/chevron2"/>
    <dgm:cxn modelId="{0379F5C0-46CD-47AC-89F4-0BCE8087E4C4}" type="presParOf" srcId="{A23B4A27-F23C-45DF-BCD8-3F6435723D9A}" destId="{440B8985-6243-4594-B38C-E214A872787F}" srcOrd="0" destOrd="0" presId="urn:microsoft.com/office/officeart/2005/8/layout/chevron2"/>
    <dgm:cxn modelId="{82CD57B8-0386-4292-B734-6FDF81252174}" type="presParOf" srcId="{A23B4A27-F23C-45DF-BCD8-3F6435723D9A}" destId="{9E848B81-CC58-4A8E-AD65-2FEECD02E8C3}" srcOrd="1" destOrd="0" presId="urn:microsoft.com/office/officeart/2005/8/layout/chevron2"/>
    <dgm:cxn modelId="{9A610A35-C7FF-4582-997C-80E3CF07DB29}" type="presParOf" srcId="{8766435B-A6FD-4450-B83C-7089A61354D5}" destId="{FB252365-7E84-4135-9CCD-1A3F2979CD74}" srcOrd="5" destOrd="0" presId="urn:microsoft.com/office/officeart/2005/8/layout/chevron2"/>
    <dgm:cxn modelId="{6BC1F630-55F6-4267-A1B5-4F35AA4B2157}" type="presParOf" srcId="{8766435B-A6FD-4450-B83C-7089A61354D5}" destId="{853C84B5-56C3-4F65-B608-BF3246591B5F}" srcOrd="6" destOrd="0" presId="urn:microsoft.com/office/officeart/2005/8/layout/chevron2"/>
    <dgm:cxn modelId="{B774203C-2B62-4D87-9CA9-52351B9AD08E}" type="presParOf" srcId="{853C84B5-56C3-4F65-B608-BF3246591B5F}" destId="{EC82ADE6-D435-4315-8743-F423B8B1BA14}" srcOrd="0" destOrd="0" presId="urn:microsoft.com/office/officeart/2005/8/layout/chevron2"/>
    <dgm:cxn modelId="{1FE5D944-6EF9-47E2-9FC4-A4BD3F9A4158}" type="presParOf" srcId="{853C84B5-56C3-4F65-B608-BF3246591B5F}" destId="{01339275-2C1C-4BA1-9478-05DC95372B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C8F4-B550-4CB1-9F2E-E45159F1B173}">
      <dsp:nvSpPr>
        <dsp:cNvPr id="0" name=""/>
        <dsp:cNvSpPr/>
      </dsp:nvSpPr>
      <dsp:spPr>
        <a:xfrm>
          <a:off x="0" y="0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Edukacja ekologiczna</a:t>
          </a:r>
        </a:p>
      </dsp:txBody>
      <dsp:txXfrm>
        <a:off x="59606" y="59606"/>
        <a:ext cx="2115988" cy="1101829"/>
      </dsp:txXfrm>
    </dsp:sp>
    <dsp:sp modelId="{D25B12FF-4CF9-47A1-A855-40103F9D24BF}">
      <dsp:nvSpPr>
        <dsp:cNvPr id="0" name=""/>
        <dsp:cNvSpPr/>
      </dsp:nvSpPr>
      <dsp:spPr>
        <a:xfrm>
          <a:off x="0" y="1542088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Kontrola przestrzegania przepisów</a:t>
          </a:r>
        </a:p>
      </dsp:txBody>
      <dsp:txXfrm>
        <a:off x="59606" y="1601694"/>
        <a:ext cx="2115988" cy="110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447-4A95-4520-A592-128D7D6B12EB}">
      <dsp:nvSpPr>
        <dsp:cNvPr id="0" name=""/>
        <dsp:cNvSpPr/>
      </dsp:nvSpPr>
      <dsp:spPr>
        <a:xfrm>
          <a:off x="0" y="486740"/>
          <a:ext cx="3413103" cy="17945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Ograniczenie niskiej emisji</a:t>
          </a:r>
        </a:p>
      </dsp:txBody>
      <dsp:txXfrm>
        <a:off x="87601" y="574341"/>
        <a:ext cx="3237901" cy="1619315"/>
      </dsp:txXfrm>
    </dsp:sp>
    <dsp:sp modelId="{DACDB6BD-5A23-423E-86F1-48588AF9F47A}">
      <dsp:nvSpPr>
        <dsp:cNvPr id="0" name=""/>
        <dsp:cNvSpPr/>
      </dsp:nvSpPr>
      <dsp:spPr>
        <a:xfrm>
          <a:off x="0" y="2291903"/>
          <a:ext cx="3413103" cy="1003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Czyszczenie ulic</a:t>
          </a:r>
          <a:r>
            <a:rPr lang="pl-PL" sz="2400" kern="1200" dirty="0">
              <a:latin typeface="Arial" panose="020B0604020202020204"/>
            </a:rPr>
            <a:t> </a:t>
          </a:r>
          <a:br>
            <a:rPr lang="pl-PL" sz="2400" kern="1200" dirty="0">
              <a:latin typeface="Arial" panose="020B0604020202020204"/>
            </a:rPr>
          </a:br>
          <a:r>
            <a:rPr lang="pl-PL" sz="2400" kern="1200" dirty="0"/>
            <a:t>i zakaz</a:t>
          </a:r>
          <a:r>
            <a:rPr lang="pl-PL" sz="2400" kern="1200" dirty="0">
              <a:latin typeface="Arial" panose="020B0604020202020204"/>
            </a:rPr>
            <a:t> </a:t>
          </a:r>
          <a:r>
            <a:rPr lang="pl-PL" sz="2400" kern="1200" dirty="0"/>
            <a:t> używania dmuchaw</a:t>
          </a:r>
          <a:endParaRPr lang="pl-PL" sz="2400" kern="1200" dirty="0">
            <a:latin typeface="Arial" panose="020B0604020202020204"/>
          </a:endParaRPr>
        </a:p>
      </dsp:txBody>
      <dsp:txXfrm>
        <a:off x="48978" y="2340881"/>
        <a:ext cx="3315147" cy="905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34F5A-3E54-45E1-A274-BE9CC297FAD0}">
      <dsp:nvSpPr>
        <dsp:cNvPr id="0" name=""/>
        <dsp:cNvSpPr/>
      </dsp:nvSpPr>
      <dsp:spPr>
        <a:xfrm>
          <a:off x="0" y="0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strefy ograniczonego transportu</a:t>
          </a:r>
          <a:endParaRPr lang="pl-PL" sz="2800" kern="1200" dirty="0"/>
        </a:p>
      </dsp:txBody>
      <dsp:txXfrm>
        <a:off x="2222872" y="0"/>
        <a:ext cx="8442500" cy="897981"/>
      </dsp:txXfrm>
    </dsp:sp>
    <dsp:sp modelId="{9E9A3E0B-495E-4261-981E-41A2DC49B5B3}">
      <dsp:nvSpPr>
        <dsp:cNvPr id="0" name=""/>
        <dsp:cNvSpPr/>
      </dsp:nvSpPr>
      <dsp:spPr>
        <a:xfrm>
          <a:off x="89798" y="89798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BE23-82F0-4CBA-97B2-2F3D86EAF410}">
      <dsp:nvSpPr>
        <dsp:cNvPr id="0" name=""/>
        <dsp:cNvSpPr/>
      </dsp:nvSpPr>
      <dsp:spPr>
        <a:xfrm>
          <a:off x="0" y="987779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system monitorowania emisji z transportu</a:t>
          </a:r>
          <a:endParaRPr lang="pl-PL" sz="2800" kern="1200" dirty="0"/>
        </a:p>
      </dsp:txBody>
      <dsp:txXfrm>
        <a:off x="2222872" y="987779"/>
        <a:ext cx="8442500" cy="897981"/>
      </dsp:txXfrm>
    </dsp:sp>
    <dsp:sp modelId="{D6966879-EF3D-4977-B159-B324B5311C5A}">
      <dsp:nvSpPr>
        <dsp:cNvPr id="0" name=""/>
        <dsp:cNvSpPr/>
      </dsp:nvSpPr>
      <dsp:spPr>
        <a:xfrm>
          <a:off x="89798" y="1077577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DE0D-32CF-45BA-94CF-FD11EBA32BEF}">
      <dsp:nvSpPr>
        <dsp:cNvPr id="0" name=""/>
        <dsp:cNvSpPr/>
      </dsp:nvSpPr>
      <dsp:spPr>
        <a:xfrm>
          <a:off x="0" y="1975558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raport o możliwości zminimalizowania zatorów </a:t>
          </a:r>
          <a:br>
            <a:rPr lang="pl-PL" sz="2800" kern="1200" dirty="0" smtClean="0"/>
          </a:br>
          <a:r>
            <a:rPr lang="pl-PL" sz="2800" kern="1200" dirty="0" smtClean="0"/>
            <a:t>oraz jego wdrażanie </a:t>
          </a:r>
          <a:endParaRPr lang="pl-PL" sz="2800" kern="1200" dirty="0"/>
        </a:p>
      </dsp:txBody>
      <dsp:txXfrm>
        <a:off x="2222872" y="1975558"/>
        <a:ext cx="8442500" cy="897981"/>
      </dsp:txXfrm>
    </dsp:sp>
    <dsp:sp modelId="{E1F14423-2F32-4FE4-A95E-2AF53CD4AF9B}">
      <dsp:nvSpPr>
        <dsp:cNvPr id="0" name=""/>
        <dsp:cNvSpPr/>
      </dsp:nvSpPr>
      <dsp:spPr>
        <a:xfrm>
          <a:off x="89798" y="2065356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9C7C-143B-4C40-8281-BE172DD73522}">
      <dsp:nvSpPr>
        <dsp:cNvPr id="0" name=""/>
        <dsp:cNvSpPr/>
      </dsp:nvSpPr>
      <dsp:spPr>
        <a:xfrm>
          <a:off x="0" y="2963338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poprawa jakości taboru komunikacji miejskiej</a:t>
          </a:r>
          <a:endParaRPr lang="pl-PL" sz="2800" kern="1200" dirty="0"/>
        </a:p>
      </dsp:txBody>
      <dsp:txXfrm>
        <a:off x="2222872" y="2963338"/>
        <a:ext cx="8442500" cy="897981"/>
      </dsp:txXfrm>
    </dsp:sp>
    <dsp:sp modelId="{D006BC95-914D-44B0-BB53-C3F38CC8A14E}">
      <dsp:nvSpPr>
        <dsp:cNvPr id="0" name=""/>
        <dsp:cNvSpPr/>
      </dsp:nvSpPr>
      <dsp:spPr>
        <a:xfrm>
          <a:off x="89798" y="3053136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7D17-445D-4956-8D3A-43AB406005BF}">
      <dsp:nvSpPr>
        <dsp:cNvPr id="0" name=""/>
        <dsp:cNvSpPr/>
      </dsp:nvSpPr>
      <dsp:spPr>
        <a:xfrm>
          <a:off x="0" y="3951117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rozwój komunikacji tramwajowej </a:t>
          </a:r>
          <a:endParaRPr lang="pl-PL" sz="2800" kern="1200" dirty="0"/>
        </a:p>
      </dsp:txBody>
      <dsp:txXfrm>
        <a:off x="2222872" y="3951117"/>
        <a:ext cx="8442500" cy="897981"/>
      </dsp:txXfrm>
    </dsp:sp>
    <dsp:sp modelId="{D8083838-FF36-4137-863F-F35F6B2DC5C8}">
      <dsp:nvSpPr>
        <dsp:cNvPr id="0" name=""/>
        <dsp:cNvSpPr/>
      </dsp:nvSpPr>
      <dsp:spPr>
        <a:xfrm>
          <a:off x="89798" y="4040915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AE490-4CE8-4E4E-95F9-45E604B37A87}">
      <dsp:nvSpPr>
        <dsp:cNvPr id="0" name=""/>
        <dsp:cNvSpPr/>
      </dsp:nvSpPr>
      <dsp:spPr>
        <a:xfrm>
          <a:off x="340976" y="384187"/>
          <a:ext cx="4347875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informacyjnych</a:t>
          </a:r>
          <a:endParaRPr lang="pl-PL" sz="180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informacja na stronach internetowych</a:t>
          </a:r>
          <a:endParaRPr lang="pl-PL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powiadomienie poprzez Regionalny System Ostrzegania (RSO), Rządowe Centrum Bezpieczeństwa (RCB)</a:t>
          </a:r>
          <a:endParaRPr lang="pl-PL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>
              <a:latin typeface="Arial"/>
              <a:cs typeface="Arial"/>
            </a:rPr>
            <a:t>poinformowanie dyrektorów szpitali i przychodni</a:t>
          </a:r>
          <a:endParaRPr lang="pl-PL" sz="1350" kern="1200" dirty="0"/>
        </a:p>
      </dsp:txBody>
      <dsp:txXfrm>
        <a:off x="340976" y="384187"/>
        <a:ext cx="4347875" cy="1824238"/>
      </dsp:txXfrm>
    </dsp:sp>
    <dsp:sp modelId="{5453437C-9961-450D-87CE-AD9F2BBDBED4}">
      <dsp:nvSpPr>
        <dsp:cNvPr id="0" name=""/>
        <dsp:cNvSpPr/>
      </dsp:nvSpPr>
      <dsp:spPr>
        <a:xfrm>
          <a:off x="4314" y="92593"/>
          <a:ext cx="1276966" cy="19154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B7D737-D44F-4A6C-B8D8-8A0D4BC74431}">
      <dsp:nvSpPr>
        <dsp:cNvPr id="0" name=""/>
        <dsp:cNvSpPr/>
      </dsp:nvSpPr>
      <dsp:spPr>
        <a:xfrm>
          <a:off x="5572956" y="334805"/>
          <a:ext cx="5869086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/>
              <a:cs typeface="Arial"/>
            </a:rPr>
            <a:t> </a:t>
          </a:r>
          <a:r>
            <a:rPr lang="pl-PL" sz="2000" kern="1200" dirty="0" smtClean="0">
              <a:latin typeface="Arial"/>
              <a:cs typeface="Arial"/>
            </a:rPr>
            <a:t>ograniczających</a:t>
          </a:r>
          <a:r>
            <a:rPr lang="pl-PL" sz="1800" kern="1200" dirty="0" smtClean="0">
              <a:latin typeface="Arial"/>
              <a:cs typeface="Arial"/>
            </a:rPr>
            <a:t> emisję</a:t>
          </a:r>
          <a:endParaRPr lang="pl-PL" sz="180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350" kern="1200" dirty="0" smtClean="0"/>
            <a:t>korzystani</a:t>
          </a:r>
          <a:r>
            <a:rPr lang="pl-PL" sz="1350" kern="1200" dirty="0" smtClean="0"/>
            <a:t>e</a:t>
          </a:r>
          <a:r>
            <a:rPr lang="x-none" sz="1350" kern="1200" dirty="0" smtClean="0"/>
            <a:t> z alternatywnych sposobów przemieszczania się rower, pieszo</a:t>
          </a:r>
          <a:r>
            <a:rPr lang="pl-PL" sz="1350" kern="1200" dirty="0" smtClean="0"/>
            <a:t>, </a:t>
          </a:r>
          <a:r>
            <a:rPr lang="x-none" sz="1350" kern="1200" dirty="0" smtClean="0"/>
            <a:t>komunikacji miejskiej/gminnej 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niepalenie </a:t>
          </a:r>
          <a:r>
            <a:rPr lang="x-none" sz="1350" kern="1200" dirty="0" smtClean="0"/>
            <a:t>w kominku</a:t>
          </a:r>
          <a:r>
            <a:rPr lang="pl-PL" sz="1350" kern="1200" dirty="0" smtClean="0"/>
            <a:t>, nierozpalanie grilli i ognisk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nieużywanie dmuchaw do liści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zraszanie pryzm materiałów sypkich, zawieszenie uciążliwych prac budowlanych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kierowanie ruchem przez Policję</a:t>
          </a:r>
          <a:endParaRPr lang="pl-PL" sz="1350" kern="1200" dirty="0"/>
        </a:p>
      </dsp:txBody>
      <dsp:txXfrm>
        <a:off x="5572956" y="334805"/>
        <a:ext cx="5869086" cy="1824238"/>
      </dsp:txXfrm>
    </dsp:sp>
    <dsp:sp modelId="{16E13CE6-0299-42B5-85D0-3C63C8276FAF}">
      <dsp:nvSpPr>
        <dsp:cNvPr id="0" name=""/>
        <dsp:cNvSpPr/>
      </dsp:nvSpPr>
      <dsp:spPr>
        <a:xfrm>
          <a:off x="5342061" y="71293"/>
          <a:ext cx="1283862" cy="19154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259DD-1075-4FB7-A232-705971822F88}">
      <dsp:nvSpPr>
        <dsp:cNvPr id="0" name=""/>
        <dsp:cNvSpPr/>
      </dsp:nvSpPr>
      <dsp:spPr>
        <a:xfrm>
          <a:off x="534900" y="2631319"/>
          <a:ext cx="4197733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operacyjnych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Wzmożone kontrole kotłów, zakazu spalania odpadów, pojazdów, czystości dróg</a:t>
          </a:r>
          <a:endParaRPr lang="pl-PL" sz="1400" kern="1200" dirty="0"/>
        </a:p>
      </dsp:txBody>
      <dsp:txXfrm>
        <a:off x="534900" y="2631319"/>
        <a:ext cx="4197733" cy="1824238"/>
      </dsp:txXfrm>
    </dsp:sp>
    <dsp:sp modelId="{2E1E4FF5-AA2A-4178-B0CF-83DA56A2B096}">
      <dsp:nvSpPr>
        <dsp:cNvPr id="0" name=""/>
        <dsp:cNvSpPr/>
      </dsp:nvSpPr>
      <dsp:spPr>
        <a:xfrm>
          <a:off x="41850" y="2389106"/>
          <a:ext cx="1276966" cy="191545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86A865-8E92-4AAE-A35A-9C8E58B0D1E3}">
      <dsp:nvSpPr>
        <dsp:cNvPr id="0" name=""/>
        <dsp:cNvSpPr/>
      </dsp:nvSpPr>
      <dsp:spPr>
        <a:xfrm>
          <a:off x="5535420" y="2631319"/>
          <a:ext cx="5869086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ochronnych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kern="1200" dirty="0" smtClean="0"/>
            <a:t>ograniczeni</a:t>
          </a:r>
          <a:r>
            <a:rPr lang="pl-PL" sz="1400" kern="1200" dirty="0" smtClean="0"/>
            <a:t>e</a:t>
          </a:r>
          <a:r>
            <a:rPr lang="x-none" sz="1400" kern="1200" dirty="0" smtClean="0"/>
            <a:t> intensywnego wysiłku fizycznego</a:t>
          </a:r>
          <a:r>
            <a:rPr lang="pl-PL" sz="1400" kern="1200" dirty="0" smtClean="0"/>
            <a:t>,</a:t>
          </a:r>
          <a:r>
            <a:rPr lang="x-none" sz="1400" kern="1200" dirty="0" smtClean="0"/>
            <a:t> przebywania dzieci i osób starszych na otwartej przestrzeni na zewnątrz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ograniczenie wietrzenia pomieszczeń</a:t>
          </a:r>
          <a:endParaRPr lang="pl-PL" sz="1400" kern="1200" dirty="0"/>
        </a:p>
      </dsp:txBody>
      <dsp:txXfrm>
        <a:off x="5535420" y="2631319"/>
        <a:ext cx="5869086" cy="1824238"/>
      </dsp:txXfrm>
    </dsp:sp>
    <dsp:sp modelId="{4BBD9C1E-2AEF-4BB4-8B48-BB335E6DF4B4}">
      <dsp:nvSpPr>
        <dsp:cNvPr id="0" name=""/>
        <dsp:cNvSpPr/>
      </dsp:nvSpPr>
      <dsp:spPr>
        <a:xfrm>
          <a:off x="5304526" y="2367807"/>
          <a:ext cx="1283862" cy="191545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5D65-5CA6-4C1F-96E4-4126F65DC656}">
      <dsp:nvSpPr>
        <dsp:cNvPr id="0" name=""/>
        <dsp:cNvSpPr/>
      </dsp:nvSpPr>
      <dsp:spPr>
        <a:xfrm>
          <a:off x="5742643" y="2984609"/>
          <a:ext cx="4697004" cy="32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"/>
              </a:lnTo>
              <a:lnTo>
                <a:pt x="4697004" y="163036"/>
              </a:lnTo>
              <a:lnTo>
                <a:pt x="4697004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78E71-23E8-44B3-BFA7-D042A006F683}">
      <dsp:nvSpPr>
        <dsp:cNvPr id="0" name=""/>
        <dsp:cNvSpPr/>
      </dsp:nvSpPr>
      <dsp:spPr>
        <a:xfrm>
          <a:off x="5742643" y="2984609"/>
          <a:ext cx="2818202" cy="32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"/>
              </a:lnTo>
              <a:lnTo>
                <a:pt x="2818202" y="163036"/>
              </a:lnTo>
              <a:lnTo>
                <a:pt x="2818202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A164A-2084-4C7A-97B7-86723A41504A}">
      <dsp:nvSpPr>
        <dsp:cNvPr id="0" name=""/>
        <dsp:cNvSpPr/>
      </dsp:nvSpPr>
      <dsp:spPr>
        <a:xfrm>
          <a:off x="6060952" y="4087046"/>
          <a:ext cx="232909" cy="181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692"/>
              </a:lnTo>
              <a:lnTo>
                <a:pt x="232909" y="1816692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504B2947-AA45-4DED-803B-9C1E7FC813B9}">
      <dsp:nvSpPr>
        <dsp:cNvPr id="0" name=""/>
        <dsp:cNvSpPr/>
      </dsp:nvSpPr>
      <dsp:spPr>
        <a:xfrm>
          <a:off x="6060952" y="4087046"/>
          <a:ext cx="232909" cy="71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55"/>
              </a:lnTo>
              <a:lnTo>
                <a:pt x="232909" y="714255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DFF6586-9A22-4B20-899D-AFCC0F17BD08}">
      <dsp:nvSpPr>
        <dsp:cNvPr id="0" name=""/>
        <dsp:cNvSpPr/>
      </dsp:nvSpPr>
      <dsp:spPr>
        <a:xfrm>
          <a:off x="5742643" y="2984609"/>
          <a:ext cx="939400" cy="32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"/>
              </a:lnTo>
              <a:lnTo>
                <a:pt x="939400" y="163036"/>
              </a:lnTo>
              <a:lnTo>
                <a:pt x="939400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4F36A-F6F3-4F23-A18D-71F047ECD266}">
      <dsp:nvSpPr>
        <dsp:cNvPr id="0" name=""/>
        <dsp:cNvSpPr/>
      </dsp:nvSpPr>
      <dsp:spPr>
        <a:xfrm>
          <a:off x="4182150" y="4087046"/>
          <a:ext cx="232909" cy="181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692"/>
              </a:lnTo>
              <a:lnTo>
                <a:pt x="232909" y="1816692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2214239E-594F-47E7-AA12-3F6684147F92}">
      <dsp:nvSpPr>
        <dsp:cNvPr id="0" name=""/>
        <dsp:cNvSpPr/>
      </dsp:nvSpPr>
      <dsp:spPr>
        <a:xfrm>
          <a:off x="4182150" y="4087046"/>
          <a:ext cx="232909" cy="71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55"/>
              </a:lnTo>
              <a:lnTo>
                <a:pt x="232909" y="714255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A94B9D39-DCDE-48FB-A261-9B7F36F4A8DB}">
      <dsp:nvSpPr>
        <dsp:cNvPr id="0" name=""/>
        <dsp:cNvSpPr/>
      </dsp:nvSpPr>
      <dsp:spPr>
        <a:xfrm>
          <a:off x="4803242" y="2984609"/>
          <a:ext cx="939400" cy="326073"/>
        </a:xfrm>
        <a:custGeom>
          <a:avLst/>
          <a:gdLst/>
          <a:ahLst/>
          <a:cxnLst/>
          <a:rect l="0" t="0" r="0" b="0"/>
          <a:pathLst>
            <a:path>
              <a:moveTo>
                <a:pt x="939400" y="0"/>
              </a:moveTo>
              <a:lnTo>
                <a:pt x="939400" y="163036"/>
              </a:lnTo>
              <a:lnTo>
                <a:pt x="0" y="163036"/>
              </a:lnTo>
              <a:lnTo>
                <a:pt x="0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726AF-A03C-4E8D-AA35-C5C3CFBA6E27}">
      <dsp:nvSpPr>
        <dsp:cNvPr id="0" name=""/>
        <dsp:cNvSpPr/>
      </dsp:nvSpPr>
      <dsp:spPr>
        <a:xfrm>
          <a:off x="2924440" y="2984609"/>
          <a:ext cx="2818202" cy="326073"/>
        </a:xfrm>
        <a:custGeom>
          <a:avLst/>
          <a:gdLst/>
          <a:ahLst/>
          <a:cxnLst/>
          <a:rect l="0" t="0" r="0" b="0"/>
          <a:pathLst>
            <a:path>
              <a:moveTo>
                <a:pt x="2818202" y="0"/>
              </a:moveTo>
              <a:lnTo>
                <a:pt x="2818202" y="163036"/>
              </a:lnTo>
              <a:lnTo>
                <a:pt x="0" y="163036"/>
              </a:lnTo>
              <a:lnTo>
                <a:pt x="0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E3F8B-B8C0-4D55-9657-3BA61B9A6BFE}">
      <dsp:nvSpPr>
        <dsp:cNvPr id="0" name=""/>
        <dsp:cNvSpPr/>
      </dsp:nvSpPr>
      <dsp:spPr>
        <a:xfrm>
          <a:off x="424546" y="4087046"/>
          <a:ext cx="232909" cy="181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692"/>
              </a:lnTo>
              <a:lnTo>
                <a:pt x="232909" y="1816692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0C92E7F2-BDBE-4CCD-B821-4D37BA1DF439}">
      <dsp:nvSpPr>
        <dsp:cNvPr id="0" name=""/>
        <dsp:cNvSpPr/>
      </dsp:nvSpPr>
      <dsp:spPr>
        <a:xfrm>
          <a:off x="424546" y="4087046"/>
          <a:ext cx="232909" cy="714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55"/>
              </a:lnTo>
              <a:lnTo>
                <a:pt x="232909" y="714255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6FDB924B-A69D-4940-9E0F-CB3D33051A0A}">
      <dsp:nvSpPr>
        <dsp:cNvPr id="0" name=""/>
        <dsp:cNvSpPr/>
      </dsp:nvSpPr>
      <dsp:spPr>
        <a:xfrm>
          <a:off x="1045638" y="2984609"/>
          <a:ext cx="4697004" cy="326073"/>
        </a:xfrm>
        <a:custGeom>
          <a:avLst/>
          <a:gdLst/>
          <a:ahLst/>
          <a:cxnLst/>
          <a:rect l="0" t="0" r="0" b="0"/>
          <a:pathLst>
            <a:path>
              <a:moveTo>
                <a:pt x="4697004" y="0"/>
              </a:moveTo>
              <a:lnTo>
                <a:pt x="4697004" y="163036"/>
              </a:lnTo>
              <a:lnTo>
                <a:pt x="0" y="163036"/>
              </a:lnTo>
              <a:lnTo>
                <a:pt x="0" y="326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0983E-51EC-4A6A-9DF7-962B0E098D31}">
      <dsp:nvSpPr>
        <dsp:cNvPr id="0" name=""/>
        <dsp:cNvSpPr/>
      </dsp:nvSpPr>
      <dsp:spPr>
        <a:xfrm>
          <a:off x="4803242" y="1882172"/>
          <a:ext cx="939400" cy="32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"/>
              </a:lnTo>
              <a:lnTo>
                <a:pt x="939400" y="163036"/>
              </a:lnTo>
              <a:lnTo>
                <a:pt x="939400" y="3260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EC7E5-6F37-4F2A-8879-FA9B84ED071A}">
      <dsp:nvSpPr>
        <dsp:cNvPr id="0" name=""/>
        <dsp:cNvSpPr/>
      </dsp:nvSpPr>
      <dsp:spPr>
        <a:xfrm>
          <a:off x="3863841" y="1882172"/>
          <a:ext cx="939400" cy="326073"/>
        </a:xfrm>
        <a:custGeom>
          <a:avLst/>
          <a:gdLst/>
          <a:ahLst/>
          <a:cxnLst/>
          <a:rect l="0" t="0" r="0" b="0"/>
          <a:pathLst>
            <a:path>
              <a:moveTo>
                <a:pt x="939400" y="0"/>
              </a:moveTo>
              <a:lnTo>
                <a:pt x="939400" y="163036"/>
              </a:lnTo>
              <a:lnTo>
                <a:pt x="0" y="163036"/>
              </a:lnTo>
              <a:lnTo>
                <a:pt x="0" y="3260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981A8-7582-43BE-9CA6-7B08EEB7FC82}">
      <dsp:nvSpPr>
        <dsp:cNvPr id="0" name=""/>
        <dsp:cNvSpPr/>
      </dsp:nvSpPr>
      <dsp:spPr>
        <a:xfrm>
          <a:off x="4757522" y="779734"/>
          <a:ext cx="91440" cy="326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0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247D0-0E7B-487D-AD60-751E29560FCC}">
      <dsp:nvSpPr>
        <dsp:cNvPr id="0" name=""/>
        <dsp:cNvSpPr/>
      </dsp:nvSpPr>
      <dsp:spPr>
        <a:xfrm>
          <a:off x="4026877" y="3370"/>
          <a:ext cx="1552728" cy="7763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GIOŚ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026877" y="3370"/>
        <a:ext cx="1552728" cy="776364"/>
      </dsp:txXfrm>
    </dsp:sp>
    <dsp:sp modelId="{AD20E71D-674C-408F-85A0-D89D76952E99}">
      <dsp:nvSpPr>
        <dsp:cNvPr id="0" name=""/>
        <dsp:cNvSpPr/>
      </dsp:nvSpPr>
      <dsp:spPr>
        <a:xfrm>
          <a:off x="4026877" y="1105807"/>
          <a:ext cx="1552728" cy="7763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Wojewódzkie Centrum Zarządzania Kryzysowego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026877" y="1105807"/>
        <a:ext cx="1552728" cy="776364"/>
      </dsp:txXfrm>
    </dsp:sp>
    <dsp:sp modelId="{A3086A81-A463-4BB9-99CC-D2E5CB076734}">
      <dsp:nvSpPr>
        <dsp:cNvPr id="0" name=""/>
        <dsp:cNvSpPr/>
      </dsp:nvSpPr>
      <dsp:spPr>
        <a:xfrm>
          <a:off x="3087476" y="2208245"/>
          <a:ext cx="1552728" cy="77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bg1"/>
              </a:solidFill>
            </a:rPr>
            <a:t>Społeczeństwo</a:t>
          </a:r>
          <a:endParaRPr lang="pl-PL" sz="1300" kern="1200" dirty="0">
            <a:solidFill>
              <a:schemeClr val="bg1"/>
            </a:solidFill>
          </a:endParaRPr>
        </a:p>
      </dsp:txBody>
      <dsp:txXfrm>
        <a:off x="3087476" y="2208245"/>
        <a:ext cx="1552728" cy="776364"/>
      </dsp:txXfrm>
    </dsp:sp>
    <dsp:sp modelId="{1F7B957C-2073-471C-B066-E4E11EC234D2}">
      <dsp:nvSpPr>
        <dsp:cNvPr id="0" name=""/>
        <dsp:cNvSpPr/>
      </dsp:nvSpPr>
      <dsp:spPr>
        <a:xfrm>
          <a:off x="4966278" y="2208245"/>
          <a:ext cx="1552728" cy="77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bg1"/>
              </a:solidFill>
            </a:rPr>
            <a:t>Powiatowe/Miejskie Centrum Zarządzania Kryzysowego</a:t>
          </a:r>
          <a:endParaRPr lang="pl-PL" sz="1300" kern="1200" dirty="0">
            <a:solidFill>
              <a:schemeClr val="bg1"/>
            </a:solidFill>
          </a:endParaRPr>
        </a:p>
      </dsp:txBody>
      <dsp:txXfrm>
        <a:off x="4966278" y="2208245"/>
        <a:ext cx="1552728" cy="776364"/>
      </dsp:txXfrm>
    </dsp:sp>
    <dsp:sp modelId="{34844D65-A298-41F8-A05E-3636291A3B2C}">
      <dsp:nvSpPr>
        <dsp:cNvPr id="0" name=""/>
        <dsp:cNvSpPr/>
      </dsp:nvSpPr>
      <dsp:spPr>
        <a:xfrm>
          <a:off x="269274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Wójt, Burmistrz, Prezydent Miasta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269274" y="3310682"/>
        <a:ext cx="1552728" cy="776364"/>
      </dsp:txXfrm>
    </dsp:sp>
    <dsp:sp modelId="{D7D9E208-7D8D-4404-8D30-7E005FC03ED1}">
      <dsp:nvSpPr>
        <dsp:cNvPr id="0" name=""/>
        <dsp:cNvSpPr/>
      </dsp:nvSpPr>
      <dsp:spPr>
        <a:xfrm>
          <a:off x="657456" y="4413119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Społeczeństwo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657456" y="4413119"/>
        <a:ext cx="1552728" cy="776364"/>
      </dsp:txXfrm>
    </dsp:sp>
    <dsp:sp modelId="{AF137252-D13B-4C77-B83D-FA672636AA22}">
      <dsp:nvSpPr>
        <dsp:cNvPr id="0" name=""/>
        <dsp:cNvSpPr/>
      </dsp:nvSpPr>
      <dsp:spPr>
        <a:xfrm>
          <a:off x="657456" y="5515557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Lokalne media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657456" y="5515557"/>
        <a:ext cx="1552728" cy="776364"/>
      </dsp:txXfrm>
    </dsp:sp>
    <dsp:sp modelId="{FEDA4E38-A15F-4A0E-A4CE-0A8C16A793B4}">
      <dsp:nvSpPr>
        <dsp:cNvPr id="0" name=""/>
        <dsp:cNvSpPr/>
      </dsp:nvSpPr>
      <dsp:spPr>
        <a:xfrm>
          <a:off x="2148075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Społeczeństwo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2148075" y="3310682"/>
        <a:ext cx="1552728" cy="776364"/>
      </dsp:txXfrm>
    </dsp:sp>
    <dsp:sp modelId="{F1191C75-30B5-4D58-9619-6ACEF0A92F3F}">
      <dsp:nvSpPr>
        <dsp:cNvPr id="0" name=""/>
        <dsp:cNvSpPr/>
      </dsp:nvSpPr>
      <dsp:spPr>
        <a:xfrm>
          <a:off x="4026877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Placówki edukacyjne i szkolno-wychowawcze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026877" y="3310682"/>
        <a:ext cx="1552728" cy="776364"/>
      </dsp:txXfrm>
    </dsp:sp>
    <dsp:sp modelId="{0BA0987F-E9A3-4811-9F93-257AC322266E}">
      <dsp:nvSpPr>
        <dsp:cNvPr id="0" name=""/>
        <dsp:cNvSpPr/>
      </dsp:nvSpPr>
      <dsp:spPr>
        <a:xfrm>
          <a:off x="4415059" y="4413119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Personel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415059" y="4413119"/>
        <a:ext cx="1552728" cy="776364"/>
      </dsp:txXfrm>
    </dsp:sp>
    <dsp:sp modelId="{B00F6BD4-ABF1-4AA8-9600-B4BC850259A0}">
      <dsp:nvSpPr>
        <dsp:cNvPr id="0" name=""/>
        <dsp:cNvSpPr/>
      </dsp:nvSpPr>
      <dsp:spPr>
        <a:xfrm>
          <a:off x="4415059" y="5515557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Wychowankowie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4415059" y="5515557"/>
        <a:ext cx="1552728" cy="776364"/>
      </dsp:txXfrm>
    </dsp:sp>
    <dsp:sp modelId="{F074FF94-C2E1-41A3-9048-F013D7A57F0E}">
      <dsp:nvSpPr>
        <dsp:cNvPr id="0" name=""/>
        <dsp:cNvSpPr/>
      </dsp:nvSpPr>
      <dsp:spPr>
        <a:xfrm>
          <a:off x="5905679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Placówki ochrony zdrowia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5905679" y="3310682"/>
        <a:ext cx="1552728" cy="776364"/>
      </dsp:txXfrm>
    </dsp:sp>
    <dsp:sp modelId="{BDBC228F-6913-4218-84F7-3DE9632622A8}">
      <dsp:nvSpPr>
        <dsp:cNvPr id="0" name=""/>
        <dsp:cNvSpPr/>
      </dsp:nvSpPr>
      <dsp:spPr>
        <a:xfrm>
          <a:off x="6293861" y="4413119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Personel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6293861" y="4413119"/>
        <a:ext cx="1552728" cy="776364"/>
      </dsp:txXfrm>
    </dsp:sp>
    <dsp:sp modelId="{59821AC6-4C39-4F50-A483-C9B36280D31B}">
      <dsp:nvSpPr>
        <dsp:cNvPr id="0" name=""/>
        <dsp:cNvSpPr/>
      </dsp:nvSpPr>
      <dsp:spPr>
        <a:xfrm>
          <a:off x="6293861" y="5515557"/>
          <a:ext cx="1552728" cy="7763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Podopieczni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6293861" y="5515557"/>
        <a:ext cx="1552728" cy="776364"/>
      </dsp:txXfrm>
    </dsp:sp>
    <dsp:sp modelId="{AB3CB47C-986D-44D6-9916-677E3072A611}">
      <dsp:nvSpPr>
        <dsp:cNvPr id="0" name=""/>
        <dsp:cNvSpPr/>
      </dsp:nvSpPr>
      <dsp:spPr>
        <a:xfrm>
          <a:off x="7784481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Służby: Policja, Straż Miejska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7784481" y="3310682"/>
        <a:ext cx="1552728" cy="776364"/>
      </dsp:txXfrm>
    </dsp:sp>
    <dsp:sp modelId="{4A66EF56-E95E-4C5E-8A00-D4BC1B0E74EA}">
      <dsp:nvSpPr>
        <dsp:cNvPr id="0" name=""/>
        <dsp:cNvSpPr/>
      </dsp:nvSpPr>
      <dsp:spPr>
        <a:xfrm>
          <a:off x="9663283" y="3310682"/>
          <a:ext cx="1552728" cy="7763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ysClr val="windowText" lastClr="000000"/>
              </a:solidFill>
            </a:rPr>
            <a:t>Zarządy Dróg</a:t>
          </a:r>
          <a:endParaRPr lang="pl-PL" sz="1300" kern="1200" dirty="0">
            <a:solidFill>
              <a:sysClr val="windowText" lastClr="000000"/>
            </a:solidFill>
          </a:endParaRPr>
        </a:p>
      </dsp:txBody>
      <dsp:txXfrm>
        <a:off x="9663283" y="3310682"/>
        <a:ext cx="1552728" cy="776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604D5-9AD5-473E-AEAB-820615AC4AC1}">
      <dsp:nvSpPr>
        <dsp:cNvPr id="0" name=""/>
        <dsp:cNvSpPr/>
      </dsp:nvSpPr>
      <dsp:spPr>
        <a:xfrm rot="5400000">
          <a:off x="-177665" y="180540"/>
          <a:ext cx="1184439" cy="8291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/>
        </a:p>
      </dsp:txBody>
      <dsp:txXfrm rot="-5400000">
        <a:off x="2" y="417428"/>
        <a:ext cx="829107" cy="355332"/>
      </dsp:txXfrm>
    </dsp:sp>
    <dsp:sp modelId="{C6C50F33-8366-4BF2-85C2-A4B4E370237D}">
      <dsp:nvSpPr>
        <dsp:cNvPr id="0" name=""/>
        <dsp:cNvSpPr/>
      </dsp:nvSpPr>
      <dsp:spPr>
        <a:xfrm rot="5400000">
          <a:off x="5776141" y="-4944159"/>
          <a:ext cx="769885" cy="10663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/>
            <a:t>Realizacja działań naprawczych</a:t>
          </a:r>
          <a:endParaRPr lang="pl-PL" sz="2800" b="0" kern="1200" dirty="0"/>
        </a:p>
      </dsp:txBody>
      <dsp:txXfrm rot="-5400000">
        <a:off x="829107" y="40458"/>
        <a:ext cx="10626371" cy="694719"/>
      </dsp:txXfrm>
    </dsp:sp>
    <dsp:sp modelId="{5768F298-99B6-49B6-842C-9328C9D561F1}">
      <dsp:nvSpPr>
        <dsp:cNvPr id="0" name=""/>
        <dsp:cNvSpPr/>
      </dsp:nvSpPr>
      <dsp:spPr>
        <a:xfrm rot="5400000">
          <a:off x="-177665" y="1217458"/>
          <a:ext cx="1184439" cy="82910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/>
        </a:p>
      </dsp:txBody>
      <dsp:txXfrm rot="-5400000">
        <a:off x="2" y="1454346"/>
        <a:ext cx="829107" cy="355332"/>
      </dsp:txXfrm>
    </dsp:sp>
    <dsp:sp modelId="{B51B3BBD-C08C-4D35-BBFC-F127851821C7}">
      <dsp:nvSpPr>
        <dsp:cNvPr id="0" name=""/>
        <dsp:cNvSpPr/>
      </dsp:nvSpPr>
      <dsp:spPr>
        <a:xfrm rot="5400000">
          <a:off x="5776141" y="-3907241"/>
          <a:ext cx="769885" cy="10663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Realizacja działań krótkoterminowych</a:t>
          </a:r>
          <a:endParaRPr lang="pl-PL" sz="2800" kern="1200" dirty="0"/>
        </a:p>
      </dsp:txBody>
      <dsp:txXfrm rot="-5400000">
        <a:off x="829107" y="1077376"/>
        <a:ext cx="10626371" cy="694719"/>
      </dsp:txXfrm>
    </dsp:sp>
    <dsp:sp modelId="{440B8985-6243-4594-B38C-E214A872787F}">
      <dsp:nvSpPr>
        <dsp:cNvPr id="0" name=""/>
        <dsp:cNvSpPr/>
      </dsp:nvSpPr>
      <dsp:spPr>
        <a:xfrm rot="5400000">
          <a:off x="-177665" y="2254377"/>
          <a:ext cx="1184439" cy="82910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/>
        </a:p>
      </dsp:txBody>
      <dsp:txXfrm rot="-5400000">
        <a:off x="2" y="2491265"/>
        <a:ext cx="829107" cy="355332"/>
      </dsp:txXfrm>
    </dsp:sp>
    <dsp:sp modelId="{9E848B81-CC58-4A8E-AD65-2FEECD02E8C3}">
      <dsp:nvSpPr>
        <dsp:cNvPr id="0" name=""/>
        <dsp:cNvSpPr/>
      </dsp:nvSpPr>
      <dsp:spPr>
        <a:xfrm rot="5400000">
          <a:off x="5776141" y="-2870322"/>
          <a:ext cx="769885" cy="10663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Coroczne sprawozdania z wydawanych decyzji, których ustalenia zmierzają do osiągnięcia celów </a:t>
          </a:r>
          <a:r>
            <a:rPr lang="pl-PL" sz="2000" kern="1200" dirty="0" smtClean="0"/>
            <a:t>programu </a:t>
          </a:r>
          <a:r>
            <a:rPr lang="pl-PL" sz="2000" b="1" kern="1200" dirty="0" smtClean="0"/>
            <a:t>- </a:t>
          </a:r>
          <a:r>
            <a:rPr lang="pl-PL" sz="2000" kern="1200" dirty="0"/>
            <a:t>do 31 stycznia po roku </a:t>
          </a:r>
          <a:r>
            <a:rPr lang="pl-PL" sz="2000" kern="1200" dirty="0" smtClean="0"/>
            <a:t>sprawozdawczym </a:t>
          </a:r>
          <a:r>
            <a:rPr lang="pl-PL" sz="2000" b="1" kern="1200" dirty="0" smtClean="0"/>
            <a:t>(oraz starostowie) </a:t>
          </a:r>
          <a:endParaRPr lang="pl-PL" sz="2000" kern="1200" dirty="0"/>
        </a:p>
      </dsp:txBody>
      <dsp:txXfrm rot="-5400000">
        <a:off x="829107" y="2114295"/>
        <a:ext cx="10626371" cy="694719"/>
      </dsp:txXfrm>
    </dsp:sp>
    <dsp:sp modelId="{EC82ADE6-D435-4315-8743-F423B8B1BA14}">
      <dsp:nvSpPr>
        <dsp:cNvPr id="0" name=""/>
        <dsp:cNvSpPr/>
      </dsp:nvSpPr>
      <dsp:spPr>
        <a:xfrm rot="5400000">
          <a:off x="-177665" y="3291295"/>
          <a:ext cx="1184439" cy="82910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/>
        </a:p>
      </dsp:txBody>
      <dsp:txXfrm rot="-5400000">
        <a:off x="2" y="3528183"/>
        <a:ext cx="829107" cy="355332"/>
      </dsp:txXfrm>
    </dsp:sp>
    <dsp:sp modelId="{01339275-2C1C-4BA1-9478-05DC95372BF8}">
      <dsp:nvSpPr>
        <dsp:cNvPr id="0" name=""/>
        <dsp:cNvSpPr/>
      </dsp:nvSpPr>
      <dsp:spPr>
        <a:xfrm rot="5400000">
          <a:off x="5776141" y="-1833404"/>
          <a:ext cx="769885" cy="10663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Coroczne sprawozdania z realizacji </a:t>
          </a:r>
          <a:r>
            <a:rPr lang="pl-PL" sz="2000" kern="1200" dirty="0" smtClean="0"/>
            <a:t>działań </a:t>
          </a:r>
          <a:r>
            <a:rPr lang="pl-PL" sz="2000" kern="1200" dirty="0"/>
            <a:t>- do 31 stycznia po roku sprawozdawczym</a:t>
          </a:r>
          <a:endParaRPr lang="pl-PL" sz="2800" kern="1200" dirty="0"/>
        </a:p>
      </dsp:txBody>
      <dsp:txXfrm rot="-5400000">
        <a:off x="829107" y="3151213"/>
        <a:ext cx="10626371" cy="69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08.09.2020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4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5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6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67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48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2998631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165537"/>
            <a:ext cx="6156960" cy="2346015"/>
          </a:xfrm>
        </p:spPr>
        <p:txBody>
          <a:bodyPr anchor="t">
            <a:no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Program ochrony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powietrza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dla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stref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w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województwie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mazowieckim</a:t>
            </a: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140488" y="3299845"/>
            <a:ext cx="5875986" cy="33960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dirty="0">
                <a:solidFill>
                  <a:srgbClr val="0094DA"/>
                </a:solidFill>
              </a:rPr>
              <a:t>Co chcemy osiągnąć?</a:t>
            </a:r>
          </a:p>
          <a:p>
            <a:pPr marL="0" lvl="0" indent="0">
              <a:buNone/>
            </a:pPr>
            <a:r>
              <a:rPr lang="pl-PL" sz="2600" dirty="0" smtClean="0"/>
              <a:t>Redukcja </a:t>
            </a:r>
            <a:r>
              <a:rPr lang="pl-PL" sz="2600" dirty="0"/>
              <a:t>emisji:</a:t>
            </a:r>
          </a:p>
          <a:p>
            <a:pPr lvl="0"/>
            <a:r>
              <a:rPr lang="pl-PL" sz="2600" b="1" dirty="0"/>
              <a:t>44%</a:t>
            </a:r>
            <a:r>
              <a:rPr lang="pl-PL" sz="2600" dirty="0"/>
              <a:t> dla PM10 </a:t>
            </a:r>
          </a:p>
          <a:p>
            <a:pPr lvl="0"/>
            <a:r>
              <a:rPr lang="pl-PL" sz="2600" b="1" dirty="0"/>
              <a:t>57%</a:t>
            </a:r>
            <a:r>
              <a:rPr lang="pl-PL" sz="2600" dirty="0"/>
              <a:t> dla PM2,5 </a:t>
            </a:r>
          </a:p>
          <a:p>
            <a:pPr lvl="0"/>
            <a:r>
              <a:rPr lang="pl-PL" sz="2600" b="1" dirty="0"/>
              <a:t>69%</a:t>
            </a:r>
            <a:r>
              <a:rPr lang="pl-PL" sz="2600" dirty="0"/>
              <a:t> dla </a:t>
            </a:r>
            <a:r>
              <a:rPr lang="pl-PL" sz="2600" dirty="0" err="1" smtClean="0"/>
              <a:t>benzo</a:t>
            </a:r>
            <a:r>
              <a:rPr lang="pl-PL" sz="2600" dirty="0" smtClean="0"/>
              <a:t>(a)</a:t>
            </a:r>
            <a:r>
              <a:rPr lang="pl-PL" sz="2600" dirty="0" err="1" smtClean="0"/>
              <a:t>pirenu</a:t>
            </a:r>
            <a:endParaRPr lang="pl-PL" sz="2600" dirty="0"/>
          </a:p>
          <a:p>
            <a:pPr lvl="0"/>
            <a:r>
              <a:rPr lang="pl-PL" sz="2600" b="1" dirty="0"/>
              <a:t>27%</a:t>
            </a:r>
            <a:r>
              <a:rPr lang="pl-PL" sz="2600" dirty="0"/>
              <a:t> dla </a:t>
            </a:r>
            <a:r>
              <a:rPr lang="pl-PL" sz="2600" dirty="0" err="1"/>
              <a:t>ditlenku</a:t>
            </a:r>
            <a:r>
              <a:rPr lang="pl-PL" sz="2600" dirty="0"/>
              <a:t> </a:t>
            </a:r>
            <a:r>
              <a:rPr lang="pl-PL" sz="2600" dirty="0" smtClean="0"/>
              <a:t>azotu</a:t>
            </a:r>
            <a:endParaRPr lang="pl-PL" sz="2600" dirty="0"/>
          </a:p>
          <a:p>
            <a:pPr marL="0" indent="0">
              <a:buNone/>
            </a:pPr>
            <a:r>
              <a:rPr lang="pl-PL" sz="2600" dirty="0"/>
              <a:t>osiągnięcie wielkości stężeń</a:t>
            </a:r>
            <a:r>
              <a:rPr lang="pl-PL" sz="2600" b="1" dirty="0"/>
              <a:t> poniżej poziomów dopuszczalnych </a:t>
            </a:r>
            <a:br>
              <a:rPr lang="pl-PL" sz="2600" b="1" dirty="0"/>
            </a:br>
            <a:r>
              <a:rPr lang="pl-PL" sz="2600" b="1" dirty="0"/>
              <a:t>i docelowego.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6227062" y="555314"/>
            <a:ext cx="5964938" cy="6140563"/>
            <a:chOff x="6227062" y="555314"/>
            <a:chExt cx="5964938" cy="6140563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"/>
            <a:stretch/>
          </p:blipFill>
          <p:spPr>
            <a:xfrm>
              <a:off x="6364224" y="555314"/>
              <a:ext cx="5827776" cy="6140563"/>
            </a:xfrm>
            <a:prstGeom prst="rect">
              <a:avLst/>
            </a:prstGeom>
          </p:spPr>
        </p:pic>
        <p:sp>
          <p:nvSpPr>
            <p:cNvPr id="6" name="pole tekstowe 5"/>
            <p:cNvSpPr txBox="1"/>
            <p:nvPr/>
          </p:nvSpPr>
          <p:spPr>
            <a:xfrm>
              <a:off x="6227062" y="3939403"/>
              <a:ext cx="145084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/>
                <a:t>Stężenia średnioroczne </a:t>
              </a:r>
              <a:r>
                <a:rPr lang="pl-PL" sz="1200" b="1" dirty="0" err="1" smtClean="0"/>
                <a:t>benzo</a:t>
              </a:r>
              <a:r>
                <a:rPr lang="pl-PL" sz="1200" b="1" dirty="0" smtClean="0"/>
                <a:t>(a)</a:t>
              </a:r>
              <a:r>
                <a:rPr lang="pl-PL" sz="1200" b="1" dirty="0" err="1" smtClean="0"/>
                <a:t>pirenu</a:t>
              </a:r>
              <a:r>
                <a:rPr lang="pl-PL" sz="1200" b="1" dirty="0" smtClean="0"/>
                <a:t> [</a:t>
              </a:r>
              <a:r>
                <a:rPr lang="pl-PL" sz="1200" b="1" dirty="0" err="1" smtClean="0"/>
                <a:t>ng</a:t>
              </a:r>
              <a:r>
                <a:rPr lang="pl-PL" sz="1200" b="1" dirty="0" smtClean="0"/>
                <a:t>/m</a:t>
              </a:r>
              <a:r>
                <a:rPr lang="pl-PL" sz="1200" b="1" baseline="30000" dirty="0" smtClean="0"/>
                <a:t>3</a:t>
              </a:r>
              <a:r>
                <a:rPr lang="pl-PL" sz="1200" b="1" dirty="0"/>
                <a:t>]</a:t>
              </a: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6907026" y="27051"/>
            <a:ext cx="52849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0094DA"/>
                </a:solidFill>
              </a:rPr>
              <a:t>Jak jest?</a:t>
            </a:r>
            <a:endParaRPr lang="pl-PL" sz="3600" dirty="0">
              <a:solidFill>
                <a:srgbClr val="0094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7822688" y="1944977"/>
            <a:ext cx="3971896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31957" y="1944977"/>
            <a:ext cx="7134621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5602717" cy="719082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Działania naprawcze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03761" y="1963899"/>
            <a:ext cx="678530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600" dirty="0">
                <a:solidFill>
                  <a:srgbClr val="000000"/>
                </a:solidFill>
              </a:rPr>
              <a:t>dla wszystkich gmin:</a:t>
            </a:r>
            <a:endParaRPr lang="pl-PL" sz="3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816864" y="2733995"/>
            <a:ext cx="3200400" cy="2763130"/>
            <a:chOff x="3688213" y="3041422"/>
            <a:chExt cx="3200400" cy="2763130"/>
          </a:xfrm>
        </p:grpSpPr>
        <p:sp>
          <p:nvSpPr>
            <p:cNvPr id="551" name="Znak plus 550">
              <a:extLst>
                <a:ext uri="{FF2B5EF4-FFF2-40B4-BE49-F238E27FC236}">
                  <a16:creationId xmlns:a16="http://schemas.microsoft.com/office/drawing/2014/main" id="{9BCDAD27-8779-45D2-9D85-005DEE52390C}"/>
                </a:ext>
              </a:extLst>
            </p:cNvPr>
            <p:cNvSpPr/>
            <p:nvPr/>
          </p:nvSpPr>
          <p:spPr>
            <a:xfrm>
              <a:off x="3688213" y="3879997"/>
              <a:ext cx="965200" cy="965200"/>
            </a:xfrm>
            <a:prstGeom prst="mathPl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52" name="Diagram 551">
              <a:extLst>
                <a:ext uri="{FF2B5EF4-FFF2-40B4-BE49-F238E27FC236}">
                  <a16:creationId xmlns:a16="http://schemas.microsoft.com/office/drawing/2014/main" id="{39C23434-415A-4CD5-AF60-3F591818D25A}"/>
                </a:ext>
              </a:extLst>
            </p:cNvPr>
            <p:cNvGraphicFramePr/>
            <p:nvPr>
              <p:extLst/>
            </p:nvPr>
          </p:nvGraphicFramePr>
          <p:xfrm>
            <a:off x="4653413" y="3041422"/>
            <a:ext cx="2235200" cy="2763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558" name="Symbol zastępczy zawartości 5">
            <a:extLst>
              <a:ext uri="{FF2B5EF4-FFF2-40B4-BE49-F238E27FC236}">
                <a16:creationId xmlns:a16="http://schemas.microsoft.com/office/drawing/2014/main" id="{8763148F-54C4-4BD6-A044-5B694B922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662440"/>
              </p:ext>
            </p:extLst>
          </p:nvPr>
        </p:nvGraphicFramePr>
        <p:xfrm>
          <a:off x="403761" y="2229711"/>
          <a:ext cx="3413103" cy="37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5" name="Prostokąt: zaokrąglone rogi 664">
            <a:extLst>
              <a:ext uri="{FF2B5EF4-FFF2-40B4-BE49-F238E27FC236}">
                <a16:creationId xmlns:a16="http://schemas.microsoft.com/office/drawing/2014/main" id="{DE7C9B30-5FAE-4FB6-B96E-EFE094949053}"/>
              </a:ext>
            </a:extLst>
          </p:cNvPr>
          <p:cNvSpPr/>
          <p:nvPr/>
        </p:nvSpPr>
        <p:spPr>
          <a:xfrm>
            <a:off x="7982464" y="4537770"/>
            <a:ext cx="3652344" cy="1124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cs typeface="Arial"/>
              </a:rPr>
              <a:t>Zwiększenie powierzchni zieleni</a:t>
            </a:r>
            <a:endParaRPr lang="pl-PL" sz="2800" dirty="0"/>
          </a:p>
        </p:txBody>
      </p:sp>
      <p:sp>
        <p:nvSpPr>
          <p:cNvPr id="672" name="Prostokąt 671">
            <a:extLst>
              <a:ext uri="{FF2B5EF4-FFF2-40B4-BE49-F238E27FC236}">
                <a16:creationId xmlns:a16="http://schemas.microsoft.com/office/drawing/2014/main" id="{81C8A5F1-F3B6-4EE6-9C45-0EBB5459A549}"/>
              </a:ext>
            </a:extLst>
          </p:cNvPr>
          <p:cNvSpPr/>
          <p:nvPr/>
        </p:nvSpPr>
        <p:spPr>
          <a:xfrm>
            <a:off x="7982464" y="2014311"/>
            <a:ext cx="3891894" cy="22621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pl-PL" sz="2350" dirty="0">
                <a:solidFill>
                  <a:srgbClr val="000000"/>
                </a:solidFill>
              </a:rPr>
              <a:t>dla </a:t>
            </a:r>
            <a:r>
              <a:rPr lang="pl-PL" sz="2350" dirty="0" smtClean="0">
                <a:solidFill>
                  <a:srgbClr val="000000"/>
                </a:solidFill>
              </a:rPr>
              <a:t>gmin, </a:t>
            </a:r>
            <a:r>
              <a:rPr lang="pl-PL" sz="2350" dirty="0">
                <a:solidFill>
                  <a:srgbClr val="000000"/>
                </a:solidFill>
              </a:rPr>
              <a:t>w których </a:t>
            </a:r>
            <a:r>
              <a:rPr lang="pl-PL" sz="2350" dirty="0">
                <a:cs typeface="Arial"/>
              </a:rPr>
              <a:t>wymiana kotłów nie przyniesie wystarczającego efektu ekologicznego, </a:t>
            </a:r>
            <a:r>
              <a:rPr lang="pl-PL" sz="2350" dirty="0" smtClean="0">
                <a:cs typeface="Arial"/>
              </a:rPr>
              <a:t>lub</a:t>
            </a:r>
            <a:endParaRPr lang="pl-PL" sz="2350" dirty="0"/>
          </a:p>
          <a:p>
            <a:pPr lvl="0"/>
            <a:r>
              <a:rPr lang="pl-PL" sz="2350" dirty="0">
                <a:cs typeface="Arial"/>
              </a:rPr>
              <a:t>z których napływ powinien być </a:t>
            </a:r>
            <a:r>
              <a:rPr lang="pl-PL" sz="2350" dirty="0" smtClean="0">
                <a:cs typeface="Arial"/>
              </a:rPr>
              <a:t>zmniejszony:</a:t>
            </a:r>
            <a:endParaRPr lang="pl-PL" sz="235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1704"/>
            <a:ext cx="9364717" cy="903999"/>
          </a:xfrm>
        </p:spPr>
        <p:txBody>
          <a:bodyPr>
            <a:normAutofit/>
          </a:bodyPr>
          <a:lstStyle/>
          <a:p>
            <a:r>
              <a:rPr lang="pl-PL" dirty="0"/>
              <a:t>Dodatkowe działania </a:t>
            </a:r>
            <a:r>
              <a:rPr lang="pl-PL" dirty="0" smtClean="0"/>
              <a:t>dla Warszawy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D22144-6930-4FC3-B6CC-B43BDAFB05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03968572"/>
              </p:ext>
            </p:extLst>
          </p:nvPr>
        </p:nvGraphicFramePr>
        <p:xfrm>
          <a:off x="635581" y="1768169"/>
          <a:ext cx="10665373" cy="485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rostokąt 11"/>
          <p:cNvSpPr/>
          <p:nvPr/>
        </p:nvSpPr>
        <p:spPr>
          <a:xfrm>
            <a:off x="635581" y="661900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/>
              <a:t>https</a:t>
            </a:r>
            <a:r>
              <a:rPr lang="pl-PL" sz="800" dirty="0"/>
              <a:t>://www.flaticon.com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42128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255321" y="1793631"/>
          <a:ext cx="11682428" cy="45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ytuł 1"/>
          <p:cNvSpPr txBox="1">
            <a:spLocks/>
          </p:cNvSpPr>
          <p:nvPr/>
        </p:nvSpPr>
        <p:spPr>
          <a:xfrm>
            <a:off x="0" y="-61964"/>
            <a:ext cx="9640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Realizacja działań krótkoterminowych</a:t>
            </a:r>
            <a:endParaRPr lang="pl-PL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5568462" y="4595446"/>
            <a:ext cx="1488830" cy="1279837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5568462" y="4595446"/>
            <a:ext cx="1488830" cy="13716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305870" y="6255349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143813" y="1120358"/>
            <a:ext cx="9162246" cy="6825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pl-PL" sz="2000" dirty="0" smtClean="0">
                <a:latin typeface="Arial"/>
                <a:cs typeface="Arial"/>
              </a:rPr>
              <a:t>Działania </a:t>
            </a:r>
            <a:r>
              <a:rPr lang="pl-PL" sz="2000" dirty="0">
                <a:latin typeface="Arial"/>
                <a:cs typeface="Arial"/>
              </a:rPr>
              <a:t>określone w PDK należy wdrażać w przypadku ryzyka wystąpienia </a:t>
            </a:r>
            <a:r>
              <a:rPr lang="pl-PL" sz="2000" dirty="0" smtClean="0">
                <a:latin typeface="Arial"/>
                <a:cs typeface="Arial"/>
              </a:rPr>
              <a:t>przekroczenia poziomu dopuszczalnego, informowania lub alarmowania</a:t>
            </a:r>
            <a:endParaRPr lang="pl-PL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1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39001"/>
            <a:ext cx="9162246" cy="1325563"/>
          </a:xfrm>
        </p:spPr>
        <p:txBody>
          <a:bodyPr/>
          <a:lstStyle/>
          <a:p>
            <a:r>
              <a:rPr lang="pl-PL" dirty="0"/>
              <a:t>Proces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powiadamiania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367697"/>
              </p:ext>
            </p:extLst>
          </p:nvPr>
        </p:nvGraphicFramePr>
        <p:xfrm>
          <a:off x="413637" y="82062"/>
          <a:ext cx="11485286" cy="629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76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355786" cy="1325563"/>
          </a:xfrm>
        </p:spPr>
        <p:txBody>
          <a:bodyPr/>
          <a:lstStyle/>
          <a:p>
            <a:r>
              <a:rPr lang="pl-PL" dirty="0"/>
              <a:t>Obowiązki </a:t>
            </a:r>
            <a:r>
              <a:rPr lang="pl-PL" dirty="0" smtClean="0"/>
              <a:t>samorządów gminnych</a:t>
            </a:r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41071881"/>
              </p:ext>
            </p:extLst>
          </p:nvPr>
        </p:nvGraphicFramePr>
        <p:xfrm>
          <a:off x="403492" y="1737173"/>
          <a:ext cx="11493062" cy="430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1564888" y="5829113"/>
            <a:ext cx="8891536" cy="745884"/>
            <a:chOff x="1564888" y="5975417"/>
            <a:chExt cx="8891536" cy="745884"/>
          </a:xfrm>
        </p:grpSpPr>
        <p:grpSp>
          <p:nvGrpSpPr>
            <p:cNvPr id="6" name="Grupa 5"/>
            <p:cNvGrpSpPr/>
            <p:nvPr/>
          </p:nvGrpSpPr>
          <p:grpSpPr>
            <a:xfrm>
              <a:off x="1564888" y="6059963"/>
              <a:ext cx="2534619" cy="576791"/>
              <a:chOff x="8927" y="2708198"/>
              <a:chExt cx="2534619" cy="576791"/>
            </a:xfrm>
          </p:grpSpPr>
          <p:sp>
            <p:nvSpPr>
              <p:cNvPr id="20" name="Prostokąt zaokrąglony 19"/>
              <p:cNvSpPr/>
              <p:nvPr/>
            </p:nvSpPr>
            <p:spPr>
              <a:xfrm>
                <a:off x="8927" y="2708198"/>
                <a:ext cx="2534619" cy="57679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ole tekstowe 20"/>
              <p:cNvSpPr txBox="1"/>
              <p:nvPr/>
            </p:nvSpPr>
            <p:spPr>
              <a:xfrm>
                <a:off x="25821" y="2725092"/>
                <a:ext cx="2500831" cy="5430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>
                    <a:solidFill>
                      <a:schemeClr val="tx1"/>
                    </a:solidFill>
                  </a:rPr>
                  <a:t>Gmina</a:t>
                </a:r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4099508" y="6336823"/>
              <a:ext cx="461433" cy="23071"/>
              <a:chOff x="2543547" y="2985058"/>
              <a:chExt cx="461433" cy="23071"/>
            </a:xfrm>
          </p:grpSpPr>
          <p:sp>
            <p:nvSpPr>
              <p:cNvPr id="18" name="Łącznik prosty 5"/>
              <p:cNvSpPr/>
              <p:nvPr/>
            </p:nvSpPr>
            <p:spPr>
              <a:xfrm>
                <a:off x="2543547" y="2987045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noFill/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Łącznik prosty 6"/>
              <p:cNvSpPr txBox="1"/>
              <p:nvPr/>
            </p:nvSpPr>
            <p:spPr>
              <a:xfrm>
                <a:off x="2762728" y="2985058"/>
                <a:ext cx="23071" cy="230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a 8"/>
            <p:cNvGrpSpPr/>
            <p:nvPr/>
          </p:nvGrpSpPr>
          <p:grpSpPr>
            <a:xfrm>
              <a:off x="4560942" y="5975417"/>
              <a:ext cx="2534619" cy="745884"/>
              <a:chOff x="3004981" y="2623652"/>
              <a:chExt cx="2534619" cy="745884"/>
            </a:xfrm>
          </p:grpSpPr>
          <p:sp>
            <p:nvSpPr>
              <p:cNvPr id="16" name="Prostokąt zaokrąglony 15"/>
              <p:cNvSpPr/>
              <p:nvPr/>
            </p:nvSpPr>
            <p:spPr>
              <a:xfrm>
                <a:off x="3004981" y="2623652"/>
                <a:ext cx="2534619" cy="74588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ole tekstowe 16"/>
              <p:cNvSpPr txBox="1"/>
              <p:nvPr/>
            </p:nvSpPr>
            <p:spPr>
              <a:xfrm>
                <a:off x="3026827" y="2645498"/>
                <a:ext cx="2490927" cy="7021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>
                    <a:solidFill>
                      <a:schemeClr val="tx1"/>
                    </a:solidFill>
                  </a:rPr>
                  <a:t>niedotrzymanie terminów realizacji działań naprawczych</a:t>
                </a: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7095562" y="6336823"/>
              <a:ext cx="461433" cy="23071"/>
              <a:chOff x="5539601" y="2985058"/>
              <a:chExt cx="461433" cy="23071"/>
            </a:xfrm>
          </p:grpSpPr>
          <p:sp>
            <p:nvSpPr>
              <p:cNvPr id="14" name="Łącznik prosty 9"/>
              <p:cNvSpPr/>
              <p:nvPr/>
            </p:nvSpPr>
            <p:spPr>
              <a:xfrm>
                <a:off x="5539601" y="2987045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Łącznik prosty 10"/>
              <p:cNvSpPr txBox="1"/>
              <p:nvPr/>
            </p:nvSpPr>
            <p:spPr>
              <a:xfrm>
                <a:off x="5758781" y="2985058"/>
                <a:ext cx="23071" cy="230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a 10"/>
            <p:cNvGrpSpPr/>
            <p:nvPr/>
          </p:nvGrpSpPr>
          <p:grpSpPr>
            <a:xfrm>
              <a:off x="7556995" y="5989687"/>
              <a:ext cx="2899429" cy="717344"/>
              <a:chOff x="6001034" y="2637922"/>
              <a:chExt cx="2899429" cy="717344"/>
            </a:xfrm>
          </p:grpSpPr>
          <p:sp>
            <p:nvSpPr>
              <p:cNvPr id="12" name="Prostokąt zaokrąglony 11"/>
              <p:cNvSpPr/>
              <p:nvPr/>
            </p:nvSpPr>
            <p:spPr>
              <a:xfrm>
                <a:off x="6001034" y="2637922"/>
                <a:ext cx="2899429" cy="7173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ole tekstowe 12"/>
              <p:cNvSpPr txBox="1"/>
              <p:nvPr/>
            </p:nvSpPr>
            <p:spPr>
              <a:xfrm>
                <a:off x="6022044" y="2658932"/>
                <a:ext cx="2857409" cy="675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b="1" kern="1200">
                    <a:solidFill>
                      <a:schemeClr val="tx1"/>
                    </a:solidFill>
                  </a:rPr>
                  <a:t>kary:</a:t>
                </a:r>
                <a:r>
                  <a:rPr lang="pl-PL" sz="1600" kern="1200">
                    <a:solidFill>
                      <a:schemeClr val="tx1"/>
                    </a:solidFill>
                  </a:rPr>
                  <a:t/>
                </a:r>
                <a:br>
                  <a:rPr lang="pl-PL" sz="1600" kern="1200">
                    <a:solidFill>
                      <a:schemeClr val="tx1"/>
                    </a:solidFill>
                  </a:rPr>
                </a:br>
                <a:r>
                  <a:rPr lang="pl-PL" sz="1600" kern="1200">
                    <a:solidFill>
                      <a:schemeClr val="tx1"/>
                    </a:solidFill>
                  </a:rPr>
                  <a:t>(50 000 zł - 500 000 zł)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48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KW63D35FNNNZ-772405533-401</_dlc_DocId>
    <_dlc_DocIdUrl xmlns="1dd5019b-cf2d-4e34-9b13-b0e47f661534">
      <Url>https://portal.umwm.local/departament/dgopzw/weop/_layouts/15/DocIdRedir.aspx?ID=KW63D35FNNNZ-772405533-401</Url>
      <Description>KW63D35FNNNZ-772405533-401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2D7DF7-8DD1-4CEE-8837-0CE358EF2B90}">
  <ds:schemaRefs>
    <ds:schemaRef ds:uri="http://purl.org/dc/elements/1.1/"/>
    <ds:schemaRef ds:uri="http://www.w3.org/XML/1998/namespace"/>
    <ds:schemaRef ds:uri="http://purl.org/dc/terms/"/>
    <ds:schemaRef ds:uri="1dd5019b-cf2d-4e34-9b13-b0e47f661534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712b2ed-aa43-417d-8251-ac07664d63c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365</Words>
  <Application>Microsoft Office PowerPoint</Application>
  <PresentationFormat>Panoramiczny</PresentationFormat>
  <Paragraphs>75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Oddech dla mazowsza</vt:lpstr>
      <vt:lpstr>Program ochrony powietrza dla stref  w województwie mazowieckim</vt:lpstr>
      <vt:lpstr>Działania naprawcze </vt:lpstr>
      <vt:lpstr>Dodatkowe działania dla Warszawy</vt:lpstr>
      <vt:lpstr>Prezentacja programu PowerPoint</vt:lpstr>
      <vt:lpstr>Proces  powiadamiania</vt:lpstr>
      <vt:lpstr>Obowiązki samorządów gminnych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Gadomska Anna</cp:lastModifiedBy>
  <cp:revision>115</cp:revision>
  <dcterms:created xsi:type="dcterms:W3CDTF">2020-02-19T09:02:39Z</dcterms:created>
  <dcterms:modified xsi:type="dcterms:W3CDTF">2020-09-08T08:05:22Z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7e013c51-cc9b-48ec-b5e5-cb6517dde4de</vt:lpwstr>
  </property>
</Properties>
</file>